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  <p:sldId id="260" r:id="rId5"/>
    <p:sldId id="262" r:id="rId6"/>
    <p:sldId id="264" r:id="rId7"/>
    <p:sldId id="266" r:id="rId8"/>
    <p:sldId id="268" r:id="rId9"/>
    <p:sldId id="270" r:id="rId10"/>
    <p:sldId id="272" r:id="rId11"/>
    <p:sldId id="274" r:id="rId12"/>
    <p:sldId id="276" r:id="rId13"/>
    <p:sldId id="277" r:id="rId14"/>
  </p:sldIdLst>
  <p:sldSz cx="12192000" cy="6858000"/>
  <p:notesSz cx="6858000" cy="9144000"/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1" d="100"/>
          <a:sy n="71" d="100"/>
        </p:scale>
        <p:origin x="69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95C89-2E28-4777-95B0-BA7EECAE3B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09928" y="987552"/>
            <a:ext cx="8385048" cy="3081528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052321-4D71-4DA8-BD2C-DC22FC1525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05506" y="4480561"/>
            <a:ext cx="5993892" cy="1166495"/>
          </a:xfrm>
        </p:spPr>
        <p:txBody>
          <a:bodyPr>
            <a:normAutofit/>
          </a:bodyPr>
          <a:lstStyle>
            <a:lvl1pPr marL="0" indent="0" algn="ctr">
              <a:buNone/>
              <a:defRPr sz="1400" cap="all" spc="6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D37183-71EA-4A92-8609-41ECB53F4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09F2E6-1ECC-4081-8EBF-C80C6C94A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C3FA67-CD72-4503-BA25-FEC880107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2892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83CBE-1EA9-4E8B-A281-C50B792E5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2EB1A0-A59D-4CB9-BABB-C6BF1D2E99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E6265B-940D-433C-AD76-2D6A42449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CAB98E-314F-45C4-9A64-AD3FAE051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E49F32-B214-4A0C-8669-7FE4BA445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6187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8DE4A6D-DAA1-4551-A093-3C36C1C8CF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25FDA9-71CD-4B86-B291-BEBA43D8ED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D9F5B1-B635-4479-A426-B1D406650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833098-8769-47C3-80B2-C2942F984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EA9297-65D4-45BE-BE6C-5531FC6A5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3510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BA523-EF01-4656-9D54-347E984FD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52871-79D5-420E-8207-BEF7BE44A9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D32D3-8223-4851-BB8E-CB489B975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94444B-9FC3-414D-8EA0-15AB806D5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C448B-FCF6-40C5-8BB6-15B70E889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63670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F79BA-620F-4443-807B-BE44F36F9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1709738"/>
            <a:ext cx="9430811" cy="2852737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C9A625-6442-4047-B545-433C445121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4589463"/>
            <a:ext cx="9430811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8EAA30-3B1A-4BEA-9835-33D207245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256440-3149-446F-8105-485333B18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0FEDB1-D604-4E10-B334-5DB303498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1010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6E563-D552-439E-8DF5-45062D875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36873-2DD5-456E-A3A9-FE408419E3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9848" y="1825625"/>
            <a:ext cx="4684057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C6B04C-FB9E-4A9E-8892-4B5B702898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19802" y="1825625"/>
            <a:ext cx="4684058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E2F0B4-0E86-473E-BC42-78D856A00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10/21/2022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2B9537-F43C-4042-B165-A00358F9E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F9F52F-61F2-4FEE-8989-2FB400190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496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32E5C-0B2D-4DB5-95F6-3C2C825DF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89993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8F1C53-3F27-42E6-BE80-1DF579857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4872132" cy="823912"/>
          </a:xfrm>
        </p:spPr>
        <p:txBody>
          <a:bodyPr anchor="b">
            <a:no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8CC6CB-F028-4322-B54F-571203106F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7" y="2510632"/>
            <a:ext cx="4872133" cy="3684588"/>
          </a:xfrm>
        </p:spPr>
        <p:txBody>
          <a:bodyPr/>
          <a:lstStyle>
            <a:lvl2pPr>
              <a:defRPr b="1"/>
            </a:lvl2pPr>
            <a:lvl3pPr>
              <a:defRPr b="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AD2CD7-554E-4EAA-BAF6-86ABB7E81D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89809" y="1681163"/>
            <a:ext cx="4849909" cy="823912"/>
          </a:xfrm>
        </p:spPr>
        <p:txBody>
          <a:bodyPr anchor="b">
            <a:no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82A2D6-379C-4D26-90AC-9F2F46DCE7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89810" y="2505075"/>
            <a:ext cx="4872134" cy="3684588"/>
          </a:xfrm>
        </p:spPr>
        <p:txBody>
          <a:bodyPr/>
          <a:lstStyle>
            <a:lvl2pPr>
              <a:defRPr b="1"/>
            </a:lvl2pPr>
            <a:lvl3pPr>
              <a:defRPr b="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A0E4F3-8A65-4788-AE96-1FB2060F4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10/21/2022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522DA4-5EE1-440C-ADDE-D7B4F77B4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BC291E-B8EF-4ED7-A04A-23426C220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4606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CB818-E8D0-497B-9A7E-4F281D0DB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E82B9D-CD58-4C05-8A78-CB6E0E9D4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10/21/2022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DE60CD-D6F3-40A7-BB8B-FEC8E3156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02B832-C4FE-4F88-85EA-DDC16A82B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1988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75B2FC-801A-44A4-96BF-26A9E8B2A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10/21/2022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127F04-7E7E-485C-8B30-6B89E5A69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33C81-AA74-4BCE-AA9E-56E5791D0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3047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FD3CB-0541-46AD-B35E-0E0A1375E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F8EFDE-1D7D-46B8-AB55-A3C02EDD18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5652153" cy="5403850"/>
          </a:xfrm>
        </p:spPr>
        <p:txBody>
          <a:bodyPr/>
          <a:lstStyle>
            <a:lvl1pPr>
              <a:defRPr sz="3200"/>
            </a:lvl1pPr>
            <a:lvl2pPr>
              <a:defRPr sz="2800" b="1"/>
            </a:lvl2pPr>
            <a:lvl3pPr>
              <a:defRPr sz="2400" b="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11D2F5-DB36-4943-8A14-96AFC48830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6C07D4-6597-444C-9EFD-62021AE76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10/21/2022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2D0D2C-70E8-4A24-9727-BEAF10B17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D9E0F6-7216-48A1-8BCA-770C6DE38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8540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CBEBD-5F1A-4111-A7F2-1CE82C9A6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0517FB-4008-4F68-B193-482971BA72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606C5F-0885-458F-9B21-47E60171BF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886F2E-B752-4D78-8DC4-C96A1A00E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10/21/2022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C37751-8BB8-4224-870A-A2953E760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42CE94-BD7E-44B3-9B5E-67D4BD317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082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1AFD227-869A-489C-A9B5-3F0498DF3C0C}"/>
              </a:ext>
            </a:extLst>
          </p:cNvPr>
          <p:cNvGrpSpPr/>
          <p:nvPr/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4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5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6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7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8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1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3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4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5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0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1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2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6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7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8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9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0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1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2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3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4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5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6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7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8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9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0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1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2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3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4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05E913-A9D9-4639-B104-1F07A4AF6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502920"/>
            <a:ext cx="963401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940CEB-B6D7-46E6-9843-5153421401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1874520"/>
            <a:ext cx="963401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BAC8B5-8DFB-4920-8580-54824C831A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73736" y="6382512"/>
            <a:ext cx="28459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fld id="{B5898F52-2787-4BA2-BBBC-9395E9F86D50}" type="datetimeFigureOut">
              <a:rPr lang="en-US" smtClean="0"/>
              <a:pPr/>
              <a:t>10/21/2022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E2D5D-B616-4048-9CB8-4D316BBDB1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754871" y="2093199"/>
            <a:ext cx="4157472" cy="4160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322F0-8F3D-4AC5-9873-24666D0E0D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919" y="6382512"/>
            <a:ext cx="5009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fld id="{4C8B8A27-DF03-4546-BA93-21C967D57E5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823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8640" indent="-28575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600" b="1" kern="1200">
          <a:solidFill>
            <a:schemeClr val="tx2"/>
          </a:solidFill>
          <a:latin typeface="+mn-lt"/>
          <a:ea typeface="+mn-ea"/>
          <a:cs typeface="+mn-cs"/>
        </a:defRPr>
      </a:lvl3pPr>
      <a:lvl4pPr marL="54864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834390" indent="-28575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6F5F07B-A917-442C-82D5-5719737E9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E467C244-66A1-C3E1-CC64-9EE38696D3D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324"/>
          <a:stretch/>
        </p:blipFill>
        <p:spPr>
          <a:xfrm>
            <a:off x="0" y="39550"/>
            <a:ext cx="12198869" cy="685911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46C6347-670A-4289-8E1E-A6D48C2F2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74844" y="2008604"/>
            <a:ext cx="4533130" cy="23688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38ED89-15E0-49EB-B726-541F6E48CC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66045" y="2028133"/>
            <a:ext cx="3893831" cy="1451482"/>
          </a:xfrm>
        </p:spPr>
        <p:txBody>
          <a:bodyPr anchor="ctr">
            <a:normAutofit/>
          </a:bodyPr>
          <a:lstStyle/>
          <a:p>
            <a:r>
              <a:rPr lang="en-US" sz="4000" b="1" dirty="0"/>
              <a:t>Tutorial Deploy CV </a:t>
            </a:r>
            <a:r>
              <a:rPr lang="en-US" sz="4000" b="1" dirty="0" err="1"/>
              <a:t>Melalui</a:t>
            </a:r>
            <a:r>
              <a:rPr lang="en-US" sz="4000" b="1" dirty="0"/>
              <a:t> </a:t>
            </a:r>
            <a:r>
              <a:rPr lang="en-US" sz="4000" b="1" dirty="0" err="1"/>
              <a:t>Ngok</a:t>
            </a:r>
            <a:endParaRPr lang="id-ID" sz="40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3F2B77-DBA1-4525-87FB-7516A2D36E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02626" y="3484530"/>
            <a:ext cx="3668762" cy="500359"/>
          </a:xfrm>
        </p:spPr>
        <p:txBody>
          <a:bodyPr anchor="ctr">
            <a:noAutofit/>
          </a:bodyPr>
          <a:lstStyle/>
          <a:p>
            <a:r>
              <a:rPr lang="en-US" b="1" dirty="0"/>
              <a:t>Thomas Marcellino</a:t>
            </a:r>
          </a:p>
          <a:p>
            <a:r>
              <a:rPr lang="en-US" b="1" dirty="0" err="1"/>
              <a:t>jumatec</a:t>
            </a:r>
            <a:endParaRPr lang="id-ID" b="1" dirty="0"/>
          </a:p>
        </p:txBody>
      </p:sp>
      <p:sp>
        <p:nvSpPr>
          <p:cNvPr id="13" name="Freeform 88">
            <a:extLst>
              <a:ext uri="{FF2B5EF4-FFF2-40B4-BE49-F238E27FC236}">
                <a16:creationId xmlns:a16="http://schemas.microsoft.com/office/drawing/2014/main" id="{3F2F58E7-0371-4C0C-912C-50BA514843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0020927" y="402711"/>
            <a:ext cx="7345" cy="7727"/>
          </a:xfrm>
          <a:custGeom>
            <a:avLst/>
            <a:gdLst>
              <a:gd name="T0" fmla="*/ 0 w 2"/>
              <a:gd name="T1" fmla="*/ 0 h 2"/>
              <a:gd name="T2" fmla="*/ 2 w 2"/>
              <a:gd name="T3" fmla="*/ 2 h 2"/>
              <a:gd name="T4" fmla="*/ 0 w 2"/>
              <a:gd name="T5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" h="2">
                <a:moveTo>
                  <a:pt x="0" y="0"/>
                </a:moveTo>
                <a:cubicBezTo>
                  <a:pt x="1" y="0"/>
                  <a:pt x="1" y="1"/>
                  <a:pt x="2" y="2"/>
                </a:cubicBezTo>
                <a:cubicBezTo>
                  <a:pt x="1" y="2"/>
                  <a:pt x="0" y="1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Freeform 88">
            <a:extLst>
              <a:ext uri="{FF2B5EF4-FFF2-40B4-BE49-F238E27FC236}">
                <a16:creationId xmlns:a16="http://schemas.microsoft.com/office/drawing/2014/main" id="{22D05290-3AB2-400B-B0D6-813D45F9F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0053593" y="5750318"/>
            <a:ext cx="7345" cy="7727"/>
          </a:xfrm>
          <a:custGeom>
            <a:avLst/>
            <a:gdLst>
              <a:gd name="T0" fmla="*/ 0 w 2"/>
              <a:gd name="T1" fmla="*/ 0 h 2"/>
              <a:gd name="T2" fmla="*/ 2 w 2"/>
              <a:gd name="T3" fmla="*/ 2 h 2"/>
              <a:gd name="T4" fmla="*/ 0 w 2"/>
              <a:gd name="T5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" h="2">
                <a:moveTo>
                  <a:pt x="0" y="0"/>
                </a:moveTo>
                <a:cubicBezTo>
                  <a:pt x="1" y="0"/>
                  <a:pt x="1" y="1"/>
                  <a:pt x="2" y="2"/>
                </a:cubicBezTo>
                <a:cubicBezTo>
                  <a:pt x="1" y="2"/>
                  <a:pt x="0" y="1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1DD21A3-89E3-40A2-9D07-1459894479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291980" y="-37210"/>
            <a:ext cx="1528600" cy="6929142"/>
            <a:chOff x="8291980" y="-37210"/>
            <a:chExt cx="1528600" cy="6929142"/>
          </a:xfrm>
        </p:grpSpPr>
        <p:sp>
          <p:nvSpPr>
            <p:cNvPr id="18" name="Freeform 66">
              <a:extLst>
                <a:ext uri="{FF2B5EF4-FFF2-40B4-BE49-F238E27FC236}">
                  <a16:creationId xmlns:a16="http://schemas.microsoft.com/office/drawing/2014/main" id="{AAA8D351-4D5D-43CA-9EA3-3A209DBA7B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019819" y="5447179"/>
              <a:ext cx="155267" cy="132351"/>
            </a:xfrm>
            <a:custGeom>
              <a:avLst/>
              <a:gdLst>
                <a:gd name="T0" fmla="*/ 22 w 40"/>
                <a:gd name="T1" fmla="*/ 1 h 37"/>
                <a:gd name="T2" fmla="*/ 40 w 40"/>
                <a:gd name="T3" fmla="*/ 18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36" y="0"/>
                    <a:pt x="40" y="8"/>
                    <a:pt x="40" y="18"/>
                  </a:cubicBezTo>
                  <a:cubicBezTo>
                    <a:pt x="27" y="37"/>
                    <a:pt x="0" y="14"/>
                    <a:pt x="22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67">
              <a:extLst>
                <a:ext uri="{FF2B5EF4-FFF2-40B4-BE49-F238E27FC236}">
                  <a16:creationId xmlns:a16="http://schemas.microsoft.com/office/drawing/2014/main" id="{AEB482CE-8502-400F-A587-CEA8BF6680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8970278" y="4563928"/>
              <a:ext cx="186739" cy="140079"/>
            </a:xfrm>
            <a:custGeom>
              <a:avLst/>
              <a:gdLst>
                <a:gd name="T0" fmla="*/ 28 w 48"/>
                <a:gd name="T1" fmla="*/ 1 h 39"/>
                <a:gd name="T2" fmla="*/ 46 w 48"/>
                <a:gd name="T3" fmla="*/ 11 h 39"/>
                <a:gd name="T4" fmla="*/ 28 w 48"/>
                <a:gd name="T5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9">
                  <a:moveTo>
                    <a:pt x="28" y="1"/>
                  </a:moveTo>
                  <a:cubicBezTo>
                    <a:pt x="39" y="0"/>
                    <a:pt x="43" y="5"/>
                    <a:pt x="46" y="11"/>
                  </a:cubicBezTo>
                  <a:cubicBezTo>
                    <a:pt x="48" y="39"/>
                    <a:pt x="0" y="17"/>
                    <a:pt x="28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69">
              <a:extLst>
                <a:ext uri="{FF2B5EF4-FFF2-40B4-BE49-F238E27FC236}">
                  <a16:creationId xmlns:a16="http://schemas.microsoft.com/office/drawing/2014/main" id="{B86FDE7E-057E-44EF-9209-38C5CD45C1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004222" y="5781319"/>
              <a:ext cx="171003" cy="132351"/>
            </a:xfrm>
            <a:custGeom>
              <a:avLst/>
              <a:gdLst>
                <a:gd name="T0" fmla="*/ 29 w 44"/>
                <a:gd name="T1" fmla="*/ 0 h 37"/>
                <a:gd name="T2" fmla="*/ 42 w 44"/>
                <a:gd name="T3" fmla="*/ 21 h 37"/>
                <a:gd name="T4" fmla="*/ 29 w 44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7">
                  <a:moveTo>
                    <a:pt x="29" y="0"/>
                  </a:moveTo>
                  <a:cubicBezTo>
                    <a:pt x="36" y="2"/>
                    <a:pt x="44" y="12"/>
                    <a:pt x="42" y="21"/>
                  </a:cubicBezTo>
                  <a:cubicBezTo>
                    <a:pt x="25" y="37"/>
                    <a:pt x="0" y="7"/>
                    <a:pt x="2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70">
              <a:extLst>
                <a:ext uri="{FF2B5EF4-FFF2-40B4-BE49-F238E27FC236}">
                  <a16:creationId xmlns:a16="http://schemas.microsoft.com/office/drawing/2014/main" id="{9DAEC7B8-1258-418C-8918-40304A03F2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8961855" y="6481863"/>
              <a:ext cx="155267" cy="89843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71">
              <a:extLst>
                <a:ext uri="{FF2B5EF4-FFF2-40B4-BE49-F238E27FC236}">
                  <a16:creationId xmlns:a16="http://schemas.microsoft.com/office/drawing/2014/main" id="{7B3E59D7-9F28-4FEB-8725-3474C434C1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017887" y="5164941"/>
              <a:ext cx="155267" cy="107233"/>
            </a:xfrm>
            <a:custGeom>
              <a:avLst/>
              <a:gdLst>
                <a:gd name="T0" fmla="*/ 22 w 40"/>
                <a:gd name="T1" fmla="*/ 0 h 30"/>
                <a:gd name="T2" fmla="*/ 16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39" y="3"/>
                    <a:pt x="40" y="30"/>
                    <a:pt x="16" y="26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72">
              <a:extLst>
                <a:ext uri="{FF2B5EF4-FFF2-40B4-BE49-F238E27FC236}">
                  <a16:creationId xmlns:a16="http://schemas.microsoft.com/office/drawing/2014/main" id="{FB6EF793-0487-49E6-ACD6-A61029C0A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014024" y="4896371"/>
              <a:ext cx="155267" cy="107233"/>
            </a:xfrm>
            <a:custGeom>
              <a:avLst/>
              <a:gdLst>
                <a:gd name="T0" fmla="*/ 22 w 40"/>
                <a:gd name="T1" fmla="*/ 0 h 30"/>
                <a:gd name="T2" fmla="*/ 17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40" y="1"/>
                    <a:pt x="40" y="30"/>
                    <a:pt x="17" y="26"/>
                  </a:cubicBezTo>
                  <a:cubicBezTo>
                    <a:pt x="0" y="7"/>
                    <a:pt x="15" y="5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74">
              <a:extLst>
                <a:ext uri="{FF2B5EF4-FFF2-40B4-BE49-F238E27FC236}">
                  <a16:creationId xmlns:a16="http://schemas.microsoft.com/office/drawing/2014/main" id="{DDB8BBFA-C9D7-4F60-A252-7ED1743E47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8981853" y="6175711"/>
              <a:ext cx="162611" cy="142976"/>
            </a:xfrm>
            <a:custGeom>
              <a:avLst/>
              <a:gdLst>
                <a:gd name="T0" fmla="*/ 19 w 42"/>
                <a:gd name="T1" fmla="*/ 0 h 40"/>
                <a:gd name="T2" fmla="*/ 4 w 42"/>
                <a:gd name="T3" fmla="*/ 19 h 40"/>
                <a:gd name="T4" fmla="*/ 19 w 42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40">
                  <a:moveTo>
                    <a:pt x="19" y="0"/>
                  </a:moveTo>
                  <a:cubicBezTo>
                    <a:pt x="42" y="10"/>
                    <a:pt x="20" y="40"/>
                    <a:pt x="4" y="19"/>
                  </a:cubicBezTo>
                  <a:cubicBezTo>
                    <a:pt x="0" y="6"/>
                    <a:pt x="8" y="1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85">
              <a:extLst>
                <a:ext uri="{FF2B5EF4-FFF2-40B4-BE49-F238E27FC236}">
                  <a16:creationId xmlns:a16="http://schemas.microsoft.com/office/drawing/2014/main" id="{A0FF6E41-0C56-4070-B2E2-2B584C578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8965888" y="6704304"/>
              <a:ext cx="151070" cy="114961"/>
            </a:xfrm>
            <a:custGeom>
              <a:avLst/>
              <a:gdLst>
                <a:gd name="T0" fmla="*/ 21 w 39"/>
                <a:gd name="T1" fmla="*/ 0 h 32"/>
                <a:gd name="T2" fmla="*/ 13 w 39"/>
                <a:gd name="T3" fmla="*/ 20 h 32"/>
                <a:gd name="T4" fmla="*/ 21 w 39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2">
                  <a:moveTo>
                    <a:pt x="21" y="0"/>
                  </a:moveTo>
                  <a:cubicBezTo>
                    <a:pt x="39" y="2"/>
                    <a:pt x="32" y="32"/>
                    <a:pt x="13" y="20"/>
                  </a:cubicBezTo>
                  <a:cubicBezTo>
                    <a:pt x="3" y="23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88">
              <a:extLst>
                <a:ext uri="{FF2B5EF4-FFF2-40B4-BE49-F238E27FC236}">
                  <a16:creationId xmlns:a16="http://schemas.microsoft.com/office/drawing/2014/main" id="{2BDFC7FA-5D85-4F31-B712-6E0C0D7B04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070114" y="5839432"/>
              <a:ext cx="7345" cy="7727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1" y="1"/>
                    <a:pt x="2" y="2"/>
                  </a:cubicBezTo>
                  <a:cubicBezTo>
                    <a:pt x="1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94">
              <a:extLst>
                <a:ext uri="{FF2B5EF4-FFF2-40B4-BE49-F238E27FC236}">
                  <a16:creationId xmlns:a16="http://schemas.microsoft.com/office/drawing/2014/main" id="{DD1464FA-ADAE-4DB6-A9A6-A809763A36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8694409" y="5536363"/>
              <a:ext cx="163660" cy="121724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97">
              <a:extLst>
                <a:ext uri="{FF2B5EF4-FFF2-40B4-BE49-F238E27FC236}">
                  <a16:creationId xmlns:a16="http://schemas.microsoft.com/office/drawing/2014/main" id="{A247191C-2FEA-4AA3-9B1B-4F1602D26A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8638826" y="4845963"/>
              <a:ext cx="225557" cy="143944"/>
            </a:xfrm>
            <a:custGeom>
              <a:avLst/>
              <a:gdLst>
                <a:gd name="T0" fmla="*/ 42 w 58"/>
                <a:gd name="T1" fmla="*/ 0 h 40"/>
                <a:gd name="T2" fmla="*/ 53 w 58"/>
                <a:gd name="T3" fmla="*/ 17 h 40"/>
                <a:gd name="T4" fmla="*/ 42 w 58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8" h="40">
                  <a:moveTo>
                    <a:pt x="42" y="0"/>
                  </a:moveTo>
                  <a:cubicBezTo>
                    <a:pt x="52" y="0"/>
                    <a:pt x="50" y="9"/>
                    <a:pt x="53" y="17"/>
                  </a:cubicBezTo>
                  <a:cubicBezTo>
                    <a:pt x="58" y="40"/>
                    <a:pt x="0" y="6"/>
                    <a:pt x="4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101">
              <a:extLst>
                <a:ext uri="{FF2B5EF4-FFF2-40B4-BE49-F238E27FC236}">
                  <a16:creationId xmlns:a16="http://schemas.microsoft.com/office/drawing/2014/main" id="{0D1F9B54-5650-4ADE-8769-818D5AD39D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8685713" y="5222654"/>
              <a:ext cx="163660" cy="96607"/>
            </a:xfrm>
            <a:custGeom>
              <a:avLst/>
              <a:gdLst>
                <a:gd name="T0" fmla="*/ 22 w 42"/>
                <a:gd name="T1" fmla="*/ 0 h 27"/>
                <a:gd name="T2" fmla="*/ 14 w 42"/>
                <a:gd name="T3" fmla="*/ 25 h 27"/>
                <a:gd name="T4" fmla="*/ 22 w 4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7">
                  <a:moveTo>
                    <a:pt x="22" y="0"/>
                  </a:moveTo>
                  <a:cubicBezTo>
                    <a:pt x="42" y="7"/>
                    <a:pt x="28" y="27"/>
                    <a:pt x="14" y="25"/>
                  </a:cubicBezTo>
                  <a:cubicBezTo>
                    <a:pt x="0" y="18"/>
                    <a:pt x="9" y="2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102">
              <a:extLst>
                <a:ext uri="{FF2B5EF4-FFF2-40B4-BE49-F238E27FC236}">
                  <a16:creationId xmlns:a16="http://schemas.microsoft.com/office/drawing/2014/main" id="{1208F64B-D1E2-4308-A921-2791E4D902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8681189" y="5886073"/>
              <a:ext cx="143728" cy="117858"/>
            </a:xfrm>
            <a:custGeom>
              <a:avLst/>
              <a:gdLst>
                <a:gd name="T0" fmla="*/ 21 w 37"/>
                <a:gd name="T1" fmla="*/ 0 h 33"/>
                <a:gd name="T2" fmla="*/ 19 w 37"/>
                <a:gd name="T3" fmla="*/ 23 h 33"/>
                <a:gd name="T4" fmla="*/ 21 w 3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3">
                  <a:moveTo>
                    <a:pt x="21" y="0"/>
                  </a:moveTo>
                  <a:cubicBezTo>
                    <a:pt x="37" y="0"/>
                    <a:pt x="29" y="33"/>
                    <a:pt x="19" y="23"/>
                  </a:cubicBezTo>
                  <a:cubicBezTo>
                    <a:pt x="0" y="30"/>
                    <a:pt x="3" y="0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103">
              <a:extLst>
                <a:ext uri="{FF2B5EF4-FFF2-40B4-BE49-F238E27FC236}">
                  <a16:creationId xmlns:a16="http://schemas.microsoft.com/office/drawing/2014/main" id="{DD5592E3-A816-49FE-824E-AF5845C511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8677133" y="6237935"/>
              <a:ext cx="166807" cy="121724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113">
              <a:extLst>
                <a:ext uri="{FF2B5EF4-FFF2-40B4-BE49-F238E27FC236}">
                  <a16:creationId xmlns:a16="http://schemas.microsoft.com/office/drawing/2014/main" id="{048AF30C-3E40-4065-A7E2-A78D26B05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8740039" y="4862651"/>
              <a:ext cx="11540" cy="10628"/>
            </a:xfrm>
            <a:custGeom>
              <a:avLst/>
              <a:gdLst>
                <a:gd name="T0" fmla="*/ 1 w 3"/>
                <a:gd name="T1" fmla="*/ 0 h 3"/>
                <a:gd name="T2" fmla="*/ 3 w 3"/>
                <a:gd name="T3" fmla="*/ 1 h 3"/>
                <a:gd name="T4" fmla="*/ 1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1" y="0"/>
                    <a:pt x="2" y="1"/>
                    <a:pt x="3" y="1"/>
                  </a:cubicBezTo>
                  <a:cubicBezTo>
                    <a:pt x="2" y="3"/>
                    <a:pt x="0" y="1"/>
                    <a:pt x="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117">
              <a:extLst>
                <a:ext uri="{FF2B5EF4-FFF2-40B4-BE49-F238E27FC236}">
                  <a16:creationId xmlns:a16="http://schemas.microsoft.com/office/drawing/2014/main" id="{C126D247-0C11-4EAB-BE52-A4D807955C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8722290" y="6194317"/>
              <a:ext cx="8392" cy="676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119">
              <a:extLst>
                <a:ext uri="{FF2B5EF4-FFF2-40B4-BE49-F238E27FC236}">
                  <a16:creationId xmlns:a16="http://schemas.microsoft.com/office/drawing/2014/main" id="{171F133F-A692-4513-A861-47BDCCC8F6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8687702" y="6590592"/>
              <a:ext cx="151070" cy="178722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129">
              <a:extLst>
                <a:ext uri="{FF2B5EF4-FFF2-40B4-BE49-F238E27FC236}">
                  <a16:creationId xmlns:a16="http://schemas.microsoft.com/office/drawing/2014/main" id="{E160D945-C924-441B-827A-C27206D18F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8336442" y="4802769"/>
              <a:ext cx="175200" cy="129453"/>
            </a:xfrm>
            <a:custGeom>
              <a:avLst/>
              <a:gdLst>
                <a:gd name="T0" fmla="*/ 28 w 45"/>
                <a:gd name="T1" fmla="*/ 0 h 36"/>
                <a:gd name="T2" fmla="*/ 42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4" y="1"/>
                    <a:pt x="45" y="11"/>
                    <a:pt x="42" y="20"/>
                  </a:cubicBezTo>
                  <a:cubicBezTo>
                    <a:pt x="25" y="36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136">
              <a:extLst>
                <a:ext uri="{FF2B5EF4-FFF2-40B4-BE49-F238E27FC236}">
                  <a16:creationId xmlns:a16="http://schemas.microsoft.com/office/drawing/2014/main" id="{CE529D6B-DA12-4C21-8816-B7C0655DCA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8348576" y="5668940"/>
              <a:ext cx="151070" cy="82115"/>
            </a:xfrm>
            <a:custGeom>
              <a:avLst/>
              <a:gdLst>
                <a:gd name="T0" fmla="*/ 21 w 39"/>
                <a:gd name="T1" fmla="*/ 0 h 23"/>
                <a:gd name="T2" fmla="*/ 22 w 39"/>
                <a:gd name="T3" fmla="*/ 23 h 23"/>
                <a:gd name="T4" fmla="*/ 21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1" y="0"/>
                  </a:moveTo>
                  <a:cubicBezTo>
                    <a:pt x="37" y="0"/>
                    <a:pt x="39" y="22"/>
                    <a:pt x="22" y="23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137">
              <a:extLst>
                <a:ext uri="{FF2B5EF4-FFF2-40B4-BE49-F238E27FC236}">
                  <a16:creationId xmlns:a16="http://schemas.microsoft.com/office/drawing/2014/main" id="{8BD20D1C-AFD2-46C5-B874-E1E6575AB6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8317289" y="5418599"/>
              <a:ext cx="151070" cy="111097"/>
            </a:xfrm>
            <a:custGeom>
              <a:avLst/>
              <a:gdLst>
                <a:gd name="T0" fmla="*/ 23 w 39"/>
                <a:gd name="T1" fmla="*/ 0 h 31"/>
                <a:gd name="T2" fmla="*/ 17 w 39"/>
                <a:gd name="T3" fmla="*/ 26 h 31"/>
                <a:gd name="T4" fmla="*/ 23 w 39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3" y="0"/>
                  </a:moveTo>
                  <a:cubicBezTo>
                    <a:pt x="39" y="3"/>
                    <a:pt x="39" y="31"/>
                    <a:pt x="17" y="26"/>
                  </a:cubicBezTo>
                  <a:cubicBezTo>
                    <a:pt x="0" y="6"/>
                    <a:pt x="15" y="5"/>
                    <a:pt x="2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138">
              <a:extLst>
                <a:ext uri="{FF2B5EF4-FFF2-40B4-BE49-F238E27FC236}">
                  <a16:creationId xmlns:a16="http://schemas.microsoft.com/office/drawing/2014/main" id="{1553F3A5-DAE1-4BE4-A62C-DC0B2B0765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8369314" y="5097501"/>
              <a:ext cx="139530" cy="93707"/>
            </a:xfrm>
            <a:custGeom>
              <a:avLst/>
              <a:gdLst>
                <a:gd name="T0" fmla="*/ 21 w 36"/>
                <a:gd name="T1" fmla="*/ 0 h 26"/>
                <a:gd name="T2" fmla="*/ 21 w 36"/>
                <a:gd name="T3" fmla="*/ 26 h 26"/>
                <a:gd name="T4" fmla="*/ 21 w 36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6">
                  <a:moveTo>
                    <a:pt x="21" y="0"/>
                  </a:moveTo>
                  <a:cubicBezTo>
                    <a:pt x="32" y="4"/>
                    <a:pt x="36" y="23"/>
                    <a:pt x="21" y="26"/>
                  </a:cubicBezTo>
                  <a:cubicBezTo>
                    <a:pt x="1" y="24"/>
                    <a:pt x="0" y="2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142">
              <a:extLst>
                <a:ext uri="{FF2B5EF4-FFF2-40B4-BE49-F238E27FC236}">
                  <a16:creationId xmlns:a16="http://schemas.microsoft.com/office/drawing/2014/main" id="{87579DF1-0CD1-48D7-9B6C-2B437C7B00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8409453" y="4638632"/>
              <a:ext cx="4197" cy="6762"/>
            </a:xfrm>
            <a:custGeom>
              <a:avLst/>
              <a:gdLst>
                <a:gd name="T0" fmla="*/ 0 w 1"/>
                <a:gd name="T1" fmla="*/ 0 h 2"/>
                <a:gd name="T2" fmla="*/ 1 w 1"/>
                <a:gd name="T3" fmla="*/ 2 h 2"/>
                <a:gd name="T4" fmla="*/ 0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1" y="1"/>
                    <a:pt x="1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143">
              <a:extLst>
                <a:ext uri="{FF2B5EF4-FFF2-40B4-BE49-F238E27FC236}">
                  <a16:creationId xmlns:a16="http://schemas.microsoft.com/office/drawing/2014/main" id="{51C5165A-A8BD-4E8A-BB51-96ADB4E0CF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8320947" y="5936916"/>
              <a:ext cx="143728" cy="92743"/>
            </a:xfrm>
            <a:custGeom>
              <a:avLst/>
              <a:gdLst>
                <a:gd name="T0" fmla="*/ 21 w 37"/>
                <a:gd name="T1" fmla="*/ 0 h 26"/>
                <a:gd name="T2" fmla="*/ 22 w 37"/>
                <a:gd name="T3" fmla="*/ 26 h 26"/>
                <a:gd name="T4" fmla="*/ 21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21" y="0"/>
                  </a:moveTo>
                  <a:cubicBezTo>
                    <a:pt x="32" y="2"/>
                    <a:pt x="37" y="23"/>
                    <a:pt x="22" y="26"/>
                  </a:cubicBezTo>
                  <a:cubicBezTo>
                    <a:pt x="3" y="26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144">
              <a:extLst>
                <a:ext uri="{FF2B5EF4-FFF2-40B4-BE49-F238E27FC236}">
                  <a16:creationId xmlns:a16="http://schemas.microsoft.com/office/drawing/2014/main" id="{3318A639-15FE-47E4-883D-24F0DAF6B4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8277388" y="6204012"/>
              <a:ext cx="167855" cy="107233"/>
            </a:xfrm>
            <a:custGeom>
              <a:avLst/>
              <a:gdLst>
                <a:gd name="T0" fmla="*/ 28 w 43"/>
                <a:gd name="T1" fmla="*/ 2 h 30"/>
                <a:gd name="T2" fmla="*/ 41 w 43"/>
                <a:gd name="T3" fmla="*/ 20 h 30"/>
                <a:gd name="T4" fmla="*/ 28 w 43"/>
                <a:gd name="T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8" y="2"/>
                  </a:moveTo>
                  <a:cubicBezTo>
                    <a:pt x="36" y="0"/>
                    <a:pt x="43" y="12"/>
                    <a:pt x="41" y="20"/>
                  </a:cubicBezTo>
                  <a:cubicBezTo>
                    <a:pt x="24" y="30"/>
                    <a:pt x="0" y="14"/>
                    <a:pt x="28" y="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145">
              <a:extLst>
                <a:ext uri="{FF2B5EF4-FFF2-40B4-BE49-F238E27FC236}">
                  <a16:creationId xmlns:a16="http://schemas.microsoft.com/office/drawing/2014/main" id="{B03EC112-0D5C-48DA-93EE-940B74A624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8296697" y="6454593"/>
              <a:ext cx="143728" cy="79216"/>
            </a:xfrm>
            <a:custGeom>
              <a:avLst/>
              <a:gdLst>
                <a:gd name="T0" fmla="*/ 19 w 37"/>
                <a:gd name="T1" fmla="*/ 0 h 22"/>
                <a:gd name="T2" fmla="*/ 19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1"/>
                    <a:pt x="37" y="22"/>
                    <a:pt x="19" y="22"/>
                  </a:cubicBezTo>
                  <a:cubicBezTo>
                    <a:pt x="6" y="18"/>
                    <a:pt x="0" y="4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20">
              <a:extLst>
                <a:ext uri="{FF2B5EF4-FFF2-40B4-BE49-F238E27FC236}">
                  <a16:creationId xmlns:a16="http://schemas.microsoft.com/office/drawing/2014/main" id="{69010010-E67A-4065-8312-BE392BB1CB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8706465" y="4620141"/>
              <a:ext cx="152120" cy="92743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56">
              <a:extLst>
                <a:ext uri="{FF2B5EF4-FFF2-40B4-BE49-F238E27FC236}">
                  <a16:creationId xmlns:a16="http://schemas.microsoft.com/office/drawing/2014/main" id="{E208343E-229A-4E39-AF3B-DAE8625D5E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8442212" y="4472241"/>
              <a:ext cx="152120" cy="85979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19">
              <a:extLst>
                <a:ext uri="{FF2B5EF4-FFF2-40B4-BE49-F238E27FC236}">
                  <a16:creationId xmlns:a16="http://schemas.microsoft.com/office/drawing/2014/main" id="{E3C0DF2F-3170-4A79-ADAA-4BC015B241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185760">
              <a:off x="8954461" y="1432624"/>
              <a:ext cx="147925" cy="82115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22">
              <a:extLst>
                <a:ext uri="{FF2B5EF4-FFF2-40B4-BE49-F238E27FC236}">
                  <a16:creationId xmlns:a16="http://schemas.microsoft.com/office/drawing/2014/main" id="{631A2BD3-8DA4-49DA-961C-2A84252DDF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185760">
              <a:off x="8941159" y="322950"/>
              <a:ext cx="178347" cy="117858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23">
              <a:extLst>
                <a:ext uri="{FF2B5EF4-FFF2-40B4-BE49-F238E27FC236}">
                  <a16:creationId xmlns:a16="http://schemas.microsoft.com/office/drawing/2014/main" id="{B3462A74-8748-4CC2-A7DC-0F765B7342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185760">
              <a:off x="8941016" y="71389"/>
              <a:ext cx="159463" cy="96607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26">
              <a:extLst>
                <a:ext uri="{FF2B5EF4-FFF2-40B4-BE49-F238E27FC236}">
                  <a16:creationId xmlns:a16="http://schemas.microsoft.com/office/drawing/2014/main" id="{3FD72CB2-5280-4C42-ABD9-AC2202E756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185760">
              <a:off x="8961472" y="644127"/>
              <a:ext cx="151070" cy="92743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27">
              <a:extLst>
                <a:ext uri="{FF2B5EF4-FFF2-40B4-BE49-F238E27FC236}">
                  <a16:creationId xmlns:a16="http://schemas.microsoft.com/office/drawing/2014/main" id="{7BB6BA01-F7D6-431B-97F7-2DAD44DF93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185760">
              <a:off x="8980833" y="1216696"/>
              <a:ext cx="155267" cy="111097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28">
              <a:extLst>
                <a:ext uri="{FF2B5EF4-FFF2-40B4-BE49-F238E27FC236}">
                  <a16:creationId xmlns:a16="http://schemas.microsoft.com/office/drawing/2014/main" id="{6CBFA44B-13FA-4E01-8EC8-3C2E03DC7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185760">
              <a:off x="8950443" y="899250"/>
              <a:ext cx="151070" cy="82115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30">
              <a:extLst>
                <a:ext uri="{FF2B5EF4-FFF2-40B4-BE49-F238E27FC236}">
                  <a16:creationId xmlns:a16="http://schemas.microsoft.com/office/drawing/2014/main" id="{0B5F8AEE-90EF-4529-B573-77F764D89A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185760">
              <a:off x="9003457" y="358265"/>
              <a:ext cx="11540" cy="676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43">
              <a:extLst>
                <a:ext uri="{FF2B5EF4-FFF2-40B4-BE49-F238E27FC236}">
                  <a16:creationId xmlns:a16="http://schemas.microsoft.com/office/drawing/2014/main" id="{56BAE621-EB8E-4E88-9B1A-F840BFE658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185760">
              <a:off x="8646386" y="15543"/>
              <a:ext cx="169954" cy="88879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51">
              <a:extLst>
                <a:ext uri="{FF2B5EF4-FFF2-40B4-BE49-F238E27FC236}">
                  <a16:creationId xmlns:a16="http://schemas.microsoft.com/office/drawing/2014/main" id="{14B4DED6-A4BF-4F3B-B1FC-82825676BD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185760">
              <a:off x="8626436" y="214665"/>
              <a:ext cx="136383" cy="107233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2D8ABAA9-E978-42EE-9895-4A97F33EAF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185760">
              <a:off x="8629528" y="497225"/>
              <a:ext cx="151070" cy="93707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55">
              <a:extLst>
                <a:ext uri="{FF2B5EF4-FFF2-40B4-BE49-F238E27FC236}">
                  <a16:creationId xmlns:a16="http://schemas.microsoft.com/office/drawing/2014/main" id="{8CC1825B-07E8-4D9A-99FC-AF22F9D705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185760">
              <a:off x="8644452" y="744773"/>
              <a:ext cx="155267" cy="82115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57">
              <a:extLst>
                <a:ext uri="{FF2B5EF4-FFF2-40B4-BE49-F238E27FC236}">
                  <a16:creationId xmlns:a16="http://schemas.microsoft.com/office/drawing/2014/main" id="{C48670A5-7175-4E13-BCF9-70B92BFB75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185760">
              <a:off x="8697635" y="1075735"/>
              <a:ext cx="166807" cy="111097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60">
              <a:extLst>
                <a:ext uri="{FF2B5EF4-FFF2-40B4-BE49-F238E27FC236}">
                  <a16:creationId xmlns:a16="http://schemas.microsoft.com/office/drawing/2014/main" id="{7C6039CA-A1B7-4086-B035-CF1A0B147A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185760">
              <a:off x="8672731" y="1349082"/>
              <a:ext cx="155267" cy="82115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61">
              <a:extLst>
                <a:ext uri="{FF2B5EF4-FFF2-40B4-BE49-F238E27FC236}">
                  <a16:creationId xmlns:a16="http://schemas.microsoft.com/office/drawing/2014/main" id="{BCF25F37-4F50-4174-88D1-A3A43F614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185760">
              <a:off x="8609140" y="1546137"/>
              <a:ext cx="162611" cy="117858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79">
              <a:extLst>
                <a:ext uri="{FF2B5EF4-FFF2-40B4-BE49-F238E27FC236}">
                  <a16:creationId xmlns:a16="http://schemas.microsoft.com/office/drawing/2014/main" id="{F014AE29-4A4C-418D-8D72-233AECCE70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185760">
              <a:off x="8329384" y="55915"/>
              <a:ext cx="146874" cy="82115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80">
              <a:extLst>
                <a:ext uri="{FF2B5EF4-FFF2-40B4-BE49-F238E27FC236}">
                  <a16:creationId xmlns:a16="http://schemas.microsoft.com/office/drawing/2014/main" id="{169B666F-51A1-4D47-851D-BF226C5366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185760">
              <a:off x="8314218" y="359013"/>
              <a:ext cx="147925" cy="78251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81">
              <a:extLst>
                <a:ext uri="{FF2B5EF4-FFF2-40B4-BE49-F238E27FC236}">
                  <a16:creationId xmlns:a16="http://schemas.microsoft.com/office/drawing/2014/main" id="{1D47E7BB-91A2-4C01-848C-7528FB8DC8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185760">
              <a:off x="8333172" y="1519535"/>
              <a:ext cx="166807" cy="107233"/>
            </a:xfrm>
            <a:custGeom>
              <a:avLst/>
              <a:gdLst>
                <a:gd name="T0" fmla="*/ 27 w 43"/>
                <a:gd name="T1" fmla="*/ 3 h 30"/>
                <a:gd name="T2" fmla="*/ 40 w 43"/>
                <a:gd name="T3" fmla="*/ 22 h 30"/>
                <a:gd name="T4" fmla="*/ 27 w 43"/>
                <a:gd name="T5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7" y="3"/>
                  </a:moveTo>
                  <a:cubicBezTo>
                    <a:pt x="35" y="0"/>
                    <a:pt x="43" y="16"/>
                    <a:pt x="40" y="22"/>
                  </a:cubicBezTo>
                  <a:cubicBezTo>
                    <a:pt x="21" y="30"/>
                    <a:pt x="0" y="15"/>
                    <a:pt x="27" y="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82">
              <a:extLst>
                <a:ext uri="{FF2B5EF4-FFF2-40B4-BE49-F238E27FC236}">
                  <a16:creationId xmlns:a16="http://schemas.microsoft.com/office/drawing/2014/main" id="{E8C443E6-6590-4FA5-9143-C734D59DCF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185760">
              <a:off x="8326924" y="1293585"/>
              <a:ext cx="152120" cy="82115"/>
            </a:xfrm>
            <a:custGeom>
              <a:avLst/>
              <a:gdLst>
                <a:gd name="T0" fmla="*/ 16 w 39"/>
                <a:gd name="T1" fmla="*/ 0 h 23"/>
                <a:gd name="T2" fmla="*/ 10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83">
              <a:extLst>
                <a:ext uri="{FF2B5EF4-FFF2-40B4-BE49-F238E27FC236}">
                  <a16:creationId xmlns:a16="http://schemas.microsoft.com/office/drawing/2014/main" id="{8AE369CB-90BC-49E0-84E4-E46339759E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185760">
              <a:off x="8307571" y="1004569"/>
              <a:ext cx="155267" cy="186450"/>
            </a:xfrm>
            <a:custGeom>
              <a:avLst/>
              <a:gdLst>
                <a:gd name="T0" fmla="*/ 13 w 40"/>
                <a:gd name="T1" fmla="*/ 7 h 52"/>
                <a:gd name="T2" fmla="*/ 0 w 40"/>
                <a:gd name="T3" fmla="*/ 24 h 52"/>
                <a:gd name="T4" fmla="*/ 13 w 40"/>
                <a:gd name="T5" fmla="*/ 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52">
                  <a:moveTo>
                    <a:pt x="13" y="7"/>
                  </a:moveTo>
                  <a:cubicBezTo>
                    <a:pt x="40" y="12"/>
                    <a:pt x="18" y="52"/>
                    <a:pt x="0" y="24"/>
                  </a:cubicBezTo>
                  <a:cubicBezTo>
                    <a:pt x="2" y="0"/>
                    <a:pt x="6" y="17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89">
              <a:extLst>
                <a:ext uri="{FF2B5EF4-FFF2-40B4-BE49-F238E27FC236}">
                  <a16:creationId xmlns:a16="http://schemas.microsoft.com/office/drawing/2014/main" id="{5ED5642D-E343-41C8-8FF3-3368A86601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185760">
              <a:off x="8297017" y="697819"/>
              <a:ext cx="159463" cy="110131"/>
            </a:xfrm>
            <a:custGeom>
              <a:avLst/>
              <a:gdLst>
                <a:gd name="T0" fmla="*/ 23 w 41"/>
                <a:gd name="T1" fmla="*/ 0 h 31"/>
                <a:gd name="T2" fmla="*/ 16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3"/>
                    <a:pt x="41" y="31"/>
                    <a:pt x="16" y="25"/>
                  </a:cubicBezTo>
                  <a:cubicBezTo>
                    <a:pt x="0" y="7"/>
                    <a:pt x="14" y="4"/>
                    <a:pt x="2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90">
              <a:extLst>
                <a:ext uri="{FF2B5EF4-FFF2-40B4-BE49-F238E27FC236}">
                  <a16:creationId xmlns:a16="http://schemas.microsoft.com/office/drawing/2014/main" id="{BDD03E24-B855-4A54-9C06-9665F8E964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185760">
              <a:off x="8395893" y="1490622"/>
              <a:ext cx="3148" cy="10628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2 h 3"/>
                <a:gd name="T4" fmla="*/ 0 w 1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1" y="0"/>
                    <a:pt x="1" y="3"/>
                    <a:pt x="0" y="2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67">
              <a:extLst>
                <a:ext uri="{FF2B5EF4-FFF2-40B4-BE49-F238E27FC236}">
                  <a16:creationId xmlns:a16="http://schemas.microsoft.com/office/drawing/2014/main" id="{848689DE-6125-48D4-B23B-C11B279BBD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638432" y="4387457"/>
              <a:ext cx="186739" cy="140079"/>
            </a:xfrm>
            <a:custGeom>
              <a:avLst/>
              <a:gdLst>
                <a:gd name="T0" fmla="*/ 28 w 48"/>
                <a:gd name="T1" fmla="*/ 1 h 39"/>
                <a:gd name="T2" fmla="*/ 46 w 48"/>
                <a:gd name="T3" fmla="*/ 11 h 39"/>
                <a:gd name="T4" fmla="*/ 28 w 48"/>
                <a:gd name="T5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9">
                  <a:moveTo>
                    <a:pt x="28" y="1"/>
                  </a:moveTo>
                  <a:cubicBezTo>
                    <a:pt x="39" y="0"/>
                    <a:pt x="43" y="5"/>
                    <a:pt x="46" y="11"/>
                  </a:cubicBezTo>
                  <a:cubicBezTo>
                    <a:pt x="48" y="39"/>
                    <a:pt x="0" y="17"/>
                    <a:pt x="28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69">
              <a:extLst>
                <a:ext uri="{FF2B5EF4-FFF2-40B4-BE49-F238E27FC236}">
                  <a16:creationId xmlns:a16="http://schemas.microsoft.com/office/drawing/2014/main" id="{46199DCA-DE0A-48FF-A52C-2018E82268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8645861" y="1724276"/>
              <a:ext cx="171003" cy="132351"/>
            </a:xfrm>
            <a:custGeom>
              <a:avLst/>
              <a:gdLst>
                <a:gd name="T0" fmla="*/ 29 w 44"/>
                <a:gd name="T1" fmla="*/ 0 h 37"/>
                <a:gd name="T2" fmla="*/ 42 w 44"/>
                <a:gd name="T3" fmla="*/ 21 h 37"/>
                <a:gd name="T4" fmla="*/ 29 w 44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7">
                  <a:moveTo>
                    <a:pt x="29" y="0"/>
                  </a:moveTo>
                  <a:cubicBezTo>
                    <a:pt x="36" y="2"/>
                    <a:pt x="44" y="12"/>
                    <a:pt x="42" y="21"/>
                  </a:cubicBezTo>
                  <a:cubicBezTo>
                    <a:pt x="25" y="37"/>
                    <a:pt x="0" y="7"/>
                    <a:pt x="2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70">
              <a:extLst>
                <a:ext uri="{FF2B5EF4-FFF2-40B4-BE49-F238E27FC236}">
                  <a16:creationId xmlns:a16="http://schemas.microsoft.com/office/drawing/2014/main" id="{775834B5-5FB0-40F8-9647-235668528F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8332893" y="6709830"/>
              <a:ext cx="155267" cy="89843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72">
              <a:extLst>
                <a:ext uri="{FF2B5EF4-FFF2-40B4-BE49-F238E27FC236}">
                  <a16:creationId xmlns:a16="http://schemas.microsoft.com/office/drawing/2014/main" id="{ECFB018C-DD47-4696-8B9B-07CDF9588B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8993634" y="4396166"/>
              <a:ext cx="155267" cy="107233"/>
            </a:xfrm>
            <a:custGeom>
              <a:avLst/>
              <a:gdLst>
                <a:gd name="T0" fmla="*/ 22 w 40"/>
                <a:gd name="T1" fmla="*/ 0 h 30"/>
                <a:gd name="T2" fmla="*/ 17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40" y="1"/>
                    <a:pt x="40" y="30"/>
                    <a:pt x="17" y="26"/>
                  </a:cubicBezTo>
                  <a:cubicBezTo>
                    <a:pt x="0" y="7"/>
                    <a:pt x="15" y="5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74">
              <a:extLst>
                <a:ext uri="{FF2B5EF4-FFF2-40B4-BE49-F238E27FC236}">
                  <a16:creationId xmlns:a16="http://schemas.microsoft.com/office/drawing/2014/main" id="{11EDC0DC-5A85-46AC-8BED-7D38E17068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8932935" y="1856844"/>
              <a:ext cx="162611" cy="142976"/>
            </a:xfrm>
            <a:custGeom>
              <a:avLst/>
              <a:gdLst>
                <a:gd name="T0" fmla="*/ 19 w 42"/>
                <a:gd name="T1" fmla="*/ 0 h 40"/>
                <a:gd name="T2" fmla="*/ 4 w 42"/>
                <a:gd name="T3" fmla="*/ 19 h 40"/>
                <a:gd name="T4" fmla="*/ 19 w 42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40">
                  <a:moveTo>
                    <a:pt x="19" y="0"/>
                  </a:moveTo>
                  <a:cubicBezTo>
                    <a:pt x="42" y="10"/>
                    <a:pt x="20" y="40"/>
                    <a:pt x="4" y="19"/>
                  </a:cubicBezTo>
                  <a:cubicBezTo>
                    <a:pt x="0" y="6"/>
                    <a:pt x="8" y="1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85">
              <a:extLst>
                <a:ext uri="{FF2B5EF4-FFF2-40B4-BE49-F238E27FC236}">
                  <a16:creationId xmlns:a16="http://schemas.microsoft.com/office/drawing/2014/main" id="{7004EAD8-5E6C-4CFF-941B-AE6051312B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603579" y="1860764"/>
              <a:ext cx="151070" cy="114961"/>
            </a:xfrm>
            <a:custGeom>
              <a:avLst/>
              <a:gdLst>
                <a:gd name="T0" fmla="*/ 21 w 39"/>
                <a:gd name="T1" fmla="*/ 0 h 32"/>
                <a:gd name="T2" fmla="*/ 13 w 39"/>
                <a:gd name="T3" fmla="*/ 20 h 32"/>
                <a:gd name="T4" fmla="*/ 21 w 39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2">
                  <a:moveTo>
                    <a:pt x="21" y="0"/>
                  </a:moveTo>
                  <a:cubicBezTo>
                    <a:pt x="39" y="2"/>
                    <a:pt x="32" y="32"/>
                    <a:pt x="13" y="20"/>
                  </a:cubicBezTo>
                  <a:cubicBezTo>
                    <a:pt x="3" y="23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94">
              <a:extLst>
                <a:ext uri="{FF2B5EF4-FFF2-40B4-BE49-F238E27FC236}">
                  <a16:creationId xmlns:a16="http://schemas.microsoft.com/office/drawing/2014/main" id="{0FF8C73D-D6AF-4B1E-BB26-87F8D17758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677888" y="5351837"/>
              <a:ext cx="163660" cy="121724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97">
              <a:extLst>
                <a:ext uri="{FF2B5EF4-FFF2-40B4-BE49-F238E27FC236}">
                  <a16:creationId xmlns:a16="http://schemas.microsoft.com/office/drawing/2014/main" id="{19531B98-B25F-47ED-80F3-159B0FD343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622305" y="4661437"/>
              <a:ext cx="225557" cy="143944"/>
            </a:xfrm>
            <a:custGeom>
              <a:avLst/>
              <a:gdLst>
                <a:gd name="T0" fmla="*/ 42 w 58"/>
                <a:gd name="T1" fmla="*/ 0 h 40"/>
                <a:gd name="T2" fmla="*/ 53 w 58"/>
                <a:gd name="T3" fmla="*/ 17 h 40"/>
                <a:gd name="T4" fmla="*/ 42 w 58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8" h="40">
                  <a:moveTo>
                    <a:pt x="42" y="0"/>
                  </a:moveTo>
                  <a:cubicBezTo>
                    <a:pt x="52" y="0"/>
                    <a:pt x="50" y="9"/>
                    <a:pt x="53" y="17"/>
                  </a:cubicBezTo>
                  <a:cubicBezTo>
                    <a:pt x="58" y="40"/>
                    <a:pt x="0" y="6"/>
                    <a:pt x="4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101">
              <a:extLst>
                <a:ext uri="{FF2B5EF4-FFF2-40B4-BE49-F238E27FC236}">
                  <a16:creationId xmlns:a16="http://schemas.microsoft.com/office/drawing/2014/main" id="{3927587C-48BE-4C09-A373-4BFA09505E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669192" y="5038128"/>
              <a:ext cx="163660" cy="96607"/>
            </a:xfrm>
            <a:custGeom>
              <a:avLst/>
              <a:gdLst>
                <a:gd name="T0" fmla="*/ 22 w 42"/>
                <a:gd name="T1" fmla="*/ 0 h 27"/>
                <a:gd name="T2" fmla="*/ 14 w 42"/>
                <a:gd name="T3" fmla="*/ 25 h 27"/>
                <a:gd name="T4" fmla="*/ 22 w 4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7">
                  <a:moveTo>
                    <a:pt x="22" y="0"/>
                  </a:moveTo>
                  <a:cubicBezTo>
                    <a:pt x="42" y="7"/>
                    <a:pt x="28" y="27"/>
                    <a:pt x="14" y="25"/>
                  </a:cubicBezTo>
                  <a:cubicBezTo>
                    <a:pt x="0" y="18"/>
                    <a:pt x="9" y="2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102">
              <a:extLst>
                <a:ext uri="{FF2B5EF4-FFF2-40B4-BE49-F238E27FC236}">
                  <a16:creationId xmlns:a16="http://schemas.microsoft.com/office/drawing/2014/main" id="{54BF0E22-8EFF-42D3-A6B2-FC2A731A8C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664668" y="5701547"/>
              <a:ext cx="143728" cy="117858"/>
            </a:xfrm>
            <a:custGeom>
              <a:avLst/>
              <a:gdLst>
                <a:gd name="T0" fmla="*/ 21 w 37"/>
                <a:gd name="T1" fmla="*/ 0 h 33"/>
                <a:gd name="T2" fmla="*/ 19 w 37"/>
                <a:gd name="T3" fmla="*/ 23 h 33"/>
                <a:gd name="T4" fmla="*/ 21 w 3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3">
                  <a:moveTo>
                    <a:pt x="21" y="0"/>
                  </a:moveTo>
                  <a:cubicBezTo>
                    <a:pt x="37" y="0"/>
                    <a:pt x="29" y="33"/>
                    <a:pt x="19" y="23"/>
                  </a:cubicBezTo>
                  <a:cubicBezTo>
                    <a:pt x="0" y="30"/>
                    <a:pt x="3" y="0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103">
              <a:extLst>
                <a:ext uri="{FF2B5EF4-FFF2-40B4-BE49-F238E27FC236}">
                  <a16:creationId xmlns:a16="http://schemas.microsoft.com/office/drawing/2014/main" id="{00A35FA3-6CF4-4A02-BEA3-6715AA8D6F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644435" y="6021690"/>
              <a:ext cx="166807" cy="121724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113">
              <a:extLst>
                <a:ext uri="{FF2B5EF4-FFF2-40B4-BE49-F238E27FC236}">
                  <a16:creationId xmlns:a16="http://schemas.microsoft.com/office/drawing/2014/main" id="{083555EE-EF8E-44C8-9139-F1A30E6B14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723518" y="4741733"/>
              <a:ext cx="11540" cy="10628"/>
            </a:xfrm>
            <a:custGeom>
              <a:avLst/>
              <a:gdLst>
                <a:gd name="T0" fmla="*/ 1 w 3"/>
                <a:gd name="T1" fmla="*/ 0 h 3"/>
                <a:gd name="T2" fmla="*/ 3 w 3"/>
                <a:gd name="T3" fmla="*/ 1 h 3"/>
                <a:gd name="T4" fmla="*/ 1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1" y="0"/>
                    <a:pt x="2" y="1"/>
                    <a:pt x="3" y="1"/>
                  </a:cubicBezTo>
                  <a:cubicBezTo>
                    <a:pt x="2" y="3"/>
                    <a:pt x="0" y="1"/>
                    <a:pt x="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117">
              <a:extLst>
                <a:ext uri="{FF2B5EF4-FFF2-40B4-BE49-F238E27FC236}">
                  <a16:creationId xmlns:a16="http://schemas.microsoft.com/office/drawing/2014/main" id="{5E3313E5-10AE-4E45-9EA0-BA3DF90682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705769" y="6073399"/>
              <a:ext cx="8392" cy="676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118">
              <a:extLst>
                <a:ext uri="{FF2B5EF4-FFF2-40B4-BE49-F238E27FC236}">
                  <a16:creationId xmlns:a16="http://schemas.microsoft.com/office/drawing/2014/main" id="{64FFF72C-8DCF-4F70-9B1C-4F380379BC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606415" y="6662703"/>
              <a:ext cx="155267" cy="113994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119">
              <a:extLst>
                <a:ext uri="{FF2B5EF4-FFF2-40B4-BE49-F238E27FC236}">
                  <a16:creationId xmlns:a16="http://schemas.microsoft.com/office/drawing/2014/main" id="{E8089DF1-64F1-4F2A-9C46-ECE2E7E67E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559076" y="6439582"/>
              <a:ext cx="151070" cy="178722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129">
              <a:extLst>
                <a:ext uri="{FF2B5EF4-FFF2-40B4-BE49-F238E27FC236}">
                  <a16:creationId xmlns:a16="http://schemas.microsoft.com/office/drawing/2014/main" id="{27AF528E-88C9-4E87-ABB1-825C2A2CAF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346554" y="4820640"/>
              <a:ext cx="175200" cy="129453"/>
            </a:xfrm>
            <a:custGeom>
              <a:avLst/>
              <a:gdLst>
                <a:gd name="T0" fmla="*/ 28 w 45"/>
                <a:gd name="T1" fmla="*/ 0 h 36"/>
                <a:gd name="T2" fmla="*/ 42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4" y="1"/>
                    <a:pt x="45" y="11"/>
                    <a:pt x="42" y="20"/>
                  </a:cubicBezTo>
                  <a:cubicBezTo>
                    <a:pt x="25" y="36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136">
              <a:extLst>
                <a:ext uri="{FF2B5EF4-FFF2-40B4-BE49-F238E27FC236}">
                  <a16:creationId xmlns:a16="http://schemas.microsoft.com/office/drawing/2014/main" id="{B1F34CF0-8C28-4533-AA14-72AD1900B4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332055" y="5668538"/>
              <a:ext cx="151070" cy="82115"/>
            </a:xfrm>
            <a:custGeom>
              <a:avLst/>
              <a:gdLst>
                <a:gd name="T0" fmla="*/ 21 w 39"/>
                <a:gd name="T1" fmla="*/ 0 h 23"/>
                <a:gd name="T2" fmla="*/ 22 w 39"/>
                <a:gd name="T3" fmla="*/ 23 h 23"/>
                <a:gd name="T4" fmla="*/ 21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1" y="0"/>
                  </a:moveTo>
                  <a:cubicBezTo>
                    <a:pt x="37" y="0"/>
                    <a:pt x="39" y="22"/>
                    <a:pt x="22" y="23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137">
              <a:extLst>
                <a:ext uri="{FF2B5EF4-FFF2-40B4-BE49-F238E27FC236}">
                  <a16:creationId xmlns:a16="http://schemas.microsoft.com/office/drawing/2014/main" id="{A929C9D6-678C-4829-89EF-97AFD34BD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314875" y="5363445"/>
              <a:ext cx="151070" cy="111097"/>
            </a:xfrm>
            <a:custGeom>
              <a:avLst/>
              <a:gdLst>
                <a:gd name="T0" fmla="*/ 23 w 39"/>
                <a:gd name="T1" fmla="*/ 0 h 31"/>
                <a:gd name="T2" fmla="*/ 17 w 39"/>
                <a:gd name="T3" fmla="*/ 26 h 31"/>
                <a:gd name="T4" fmla="*/ 23 w 39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3" y="0"/>
                  </a:moveTo>
                  <a:cubicBezTo>
                    <a:pt x="39" y="3"/>
                    <a:pt x="39" y="31"/>
                    <a:pt x="17" y="26"/>
                  </a:cubicBezTo>
                  <a:cubicBezTo>
                    <a:pt x="0" y="6"/>
                    <a:pt x="15" y="5"/>
                    <a:pt x="2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138">
              <a:extLst>
                <a:ext uri="{FF2B5EF4-FFF2-40B4-BE49-F238E27FC236}">
                  <a16:creationId xmlns:a16="http://schemas.microsoft.com/office/drawing/2014/main" id="{728677D7-63E6-4413-8054-8132F599B7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352793" y="5097099"/>
              <a:ext cx="139530" cy="93707"/>
            </a:xfrm>
            <a:custGeom>
              <a:avLst/>
              <a:gdLst>
                <a:gd name="T0" fmla="*/ 21 w 36"/>
                <a:gd name="T1" fmla="*/ 0 h 26"/>
                <a:gd name="T2" fmla="*/ 21 w 36"/>
                <a:gd name="T3" fmla="*/ 26 h 26"/>
                <a:gd name="T4" fmla="*/ 21 w 36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6">
                  <a:moveTo>
                    <a:pt x="21" y="0"/>
                  </a:moveTo>
                  <a:cubicBezTo>
                    <a:pt x="32" y="4"/>
                    <a:pt x="36" y="23"/>
                    <a:pt x="21" y="26"/>
                  </a:cubicBezTo>
                  <a:cubicBezTo>
                    <a:pt x="1" y="24"/>
                    <a:pt x="0" y="2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139">
              <a:extLst>
                <a:ext uri="{FF2B5EF4-FFF2-40B4-BE49-F238E27FC236}">
                  <a16:creationId xmlns:a16="http://schemas.microsoft.com/office/drawing/2014/main" id="{69FCAD2C-1B01-463B-A1F3-C13B5B7FB1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304837" y="6762614"/>
              <a:ext cx="155267" cy="103369"/>
            </a:xfrm>
            <a:custGeom>
              <a:avLst/>
              <a:gdLst>
                <a:gd name="T0" fmla="*/ 24 w 40"/>
                <a:gd name="T1" fmla="*/ 0 h 29"/>
                <a:gd name="T2" fmla="*/ 19 w 40"/>
                <a:gd name="T3" fmla="*/ 26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2"/>
                    <a:pt x="34" y="29"/>
                    <a:pt x="19" y="26"/>
                  </a:cubicBezTo>
                  <a:cubicBezTo>
                    <a:pt x="0" y="19"/>
                    <a:pt x="4" y="2"/>
                    <a:pt x="2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142">
              <a:extLst>
                <a:ext uri="{FF2B5EF4-FFF2-40B4-BE49-F238E27FC236}">
                  <a16:creationId xmlns:a16="http://schemas.microsoft.com/office/drawing/2014/main" id="{DA7C3B82-BE34-435B-A8AF-94CFC67F46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392932" y="4638230"/>
              <a:ext cx="4197" cy="6762"/>
            </a:xfrm>
            <a:custGeom>
              <a:avLst/>
              <a:gdLst>
                <a:gd name="T0" fmla="*/ 0 w 1"/>
                <a:gd name="T1" fmla="*/ 0 h 2"/>
                <a:gd name="T2" fmla="*/ 1 w 1"/>
                <a:gd name="T3" fmla="*/ 2 h 2"/>
                <a:gd name="T4" fmla="*/ 0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1" y="1"/>
                    <a:pt x="1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143">
              <a:extLst>
                <a:ext uri="{FF2B5EF4-FFF2-40B4-BE49-F238E27FC236}">
                  <a16:creationId xmlns:a16="http://schemas.microsoft.com/office/drawing/2014/main" id="{E78D7EBF-97D3-494A-B8C5-16D0EBAD4E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304426" y="5936514"/>
              <a:ext cx="143728" cy="92743"/>
            </a:xfrm>
            <a:custGeom>
              <a:avLst/>
              <a:gdLst>
                <a:gd name="T0" fmla="*/ 21 w 37"/>
                <a:gd name="T1" fmla="*/ 0 h 26"/>
                <a:gd name="T2" fmla="*/ 22 w 37"/>
                <a:gd name="T3" fmla="*/ 26 h 26"/>
                <a:gd name="T4" fmla="*/ 21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21" y="0"/>
                  </a:moveTo>
                  <a:cubicBezTo>
                    <a:pt x="32" y="2"/>
                    <a:pt x="37" y="23"/>
                    <a:pt x="22" y="26"/>
                  </a:cubicBezTo>
                  <a:cubicBezTo>
                    <a:pt x="3" y="26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144">
              <a:extLst>
                <a:ext uri="{FF2B5EF4-FFF2-40B4-BE49-F238E27FC236}">
                  <a16:creationId xmlns:a16="http://schemas.microsoft.com/office/drawing/2014/main" id="{404AAB51-E7C1-42C7-B43E-C3AB9D2461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260867" y="6203610"/>
              <a:ext cx="167855" cy="107233"/>
            </a:xfrm>
            <a:custGeom>
              <a:avLst/>
              <a:gdLst>
                <a:gd name="T0" fmla="*/ 28 w 43"/>
                <a:gd name="T1" fmla="*/ 2 h 30"/>
                <a:gd name="T2" fmla="*/ 41 w 43"/>
                <a:gd name="T3" fmla="*/ 20 h 30"/>
                <a:gd name="T4" fmla="*/ 28 w 43"/>
                <a:gd name="T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8" y="2"/>
                  </a:moveTo>
                  <a:cubicBezTo>
                    <a:pt x="36" y="0"/>
                    <a:pt x="43" y="12"/>
                    <a:pt x="41" y="20"/>
                  </a:cubicBezTo>
                  <a:cubicBezTo>
                    <a:pt x="24" y="30"/>
                    <a:pt x="0" y="14"/>
                    <a:pt x="28" y="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145">
              <a:extLst>
                <a:ext uri="{FF2B5EF4-FFF2-40B4-BE49-F238E27FC236}">
                  <a16:creationId xmlns:a16="http://schemas.microsoft.com/office/drawing/2014/main" id="{92DFEC0E-AB50-4730-A8AA-A075E06152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280176" y="6454191"/>
              <a:ext cx="143728" cy="79216"/>
            </a:xfrm>
            <a:custGeom>
              <a:avLst/>
              <a:gdLst>
                <a:gd name="T0" fmla="*/ 19 w 37"/>
                <a:gd name="T1" fmla="*/ 0 h 22"/>
                <a:gd name="T2" fmla="*/ 19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1"/>
                    <a:pt x="37" y="22"/>
                    <a:pt x="19" y="22"/>
                  </a:cubicBezTo>
                  <a:cubicBezTo>
                    <a:pt x="6" y="18"/>
                    <a:pt x="0" y="4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56">
              <a:extLst>
                <a:ext uri="{FF2B5EF4-FFF2-40B4-BE49-F238E27FC236}">
                  <a16:creationId xmlns:a16="http://schemas.microsoft.com/office/drawing/2014/main" id="{5332409A-2BDB-455A-BD8C-2E38473280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331531" y="4540603"/>
              <a:ext cx="152120" cy="85979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66">
              <a:extLst>
                <a:ext uri="{FF2B5EF4-FFF2-40B4-BE49-F238E27FC236}">
                  <a16:creationId xmlns:a16="http://schemas.microsoft.com/office/drawing/2014/main" id="{330BE449-1F6C-4A7D-9C3B-E76B61373F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8346410" y="1778283"/>
              <a:ext cx="155267" cy="132351"/>
            </a:xfrm>
            <a:custGeom>
              <a:avLst/>
              <a:gdLst>
                <a:gd name="T0" fmla="*/ 22 w 40"/>
                <a:gd name="T1" fmla="*/ 1 h 37"/>
                <a:gd name="T2" fmla="*/ 40 w 40"/>
                <a:gd name="T3" fmla="*/ 18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36" y="0"/>
                    <a:pt x="40" y="8"/>
                    <a:pt x="40" y="18"/>
                  </a:cubicBezTo>
                  <a:cubicBezTo>
                    <a:pt x="27" y="37"/>
                    <a:pt x="0" y="14"/>
                    <a:pt x="22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69">
              <a:extLst>
                <a:ext uri="{FF2B5EF4-FFF2-40B4-BE49-F238E27FC236}">
                  <a16:creationId xmlns:a16="http://schemas.microsoft.com/office/drawing/2014/main" id="{FCEC9272-47CF-4EAE-A08B-2EF63D65AA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8926153" y="1588032"/>
              <a:ext cx="171003" cy="132351"/>
            </a:xfrm>
            <a:custGeom>
              <a:avLst/>
              <a:gdLst>
                <a:gd name="T0" fmla="*/ 29 w 44"/>
                <a:gd name="T1" fmla="*/ 0 h 37"/>
                <a:gd name="T2" fmla="*/ 42 w 44"/>
                <a:gd name="T3" fmla="*/ 21 h 37"/>
                <a:gd name="T4" fmla="*/ 29 w 44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7">
                  <a:moveTo>
                    <a:pt x="29" y="0"/>
                  </a:moveTo>
                  <a:cubicBezTo>
                    <a:pt x="36" y="2"/>
                    <a:pt x="44" y="12"/>
                    <a:pt x="42" y="21"/>
                  </a:cubicBezTo>
                  <a:cubicBezTo>
                    <a:pt x="25" y="37"/>
                    <a:pt x="0" y="7"/>
                    <a:pt x="2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74">
              <a:extLst>
                <a:ext uri="{FF2B5EF4-FFF2-40B4-BE49-F238E27FC236}">
                  <a16:creationId xmlns:a16="http://schemas.microsoft.com/office/drawing/2014/main" id="{3041EDD4-19D0-4220-B3D9-5FCB27CE9B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275268" y="1803321"/>
              <a:ext cx="162611" cy="142976"/>
            </a:xfrm>
            <a:custGeom>
              <a:avLst/>
              <a:gdLst>
                <a:gd name="T0" fmla="*/ 19 w 42"/>
                <a:gd name="T1" fmla="*/ 0 h 40"/>
                <a:gd name="T2" fmla="*/ 4 w 42"/>
                <a:gd name="T3" fmla="*/ 19 h 40"/>
                <a:gd name="T4" fmla="*/ 19 w 42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40">
                  <a:moveTo>
                    <a:pt x="19" y="0"/>
                  </a:moveTo>
                  <a:cubicBezTo>
                    <a:pt x="42" y="10"/>
                    <a:pt x="20" y="40"/>
                    <a:pt x="4" y="19"/>
                  </a:cubicBezTo>
                  <a:cubicBezTo>
                    <a:pt x="0" y="6"/>
                    <a:pt x="8" y="1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87">
              <a:extLst>
                <a:ext uri="{FF2B5EF4-FFF2-40B4-BE49-F238E27FC236}">
                  <a16:creationId xmlns:a16="http://schemas.microsoft.com/office/drawing/2014/main" id="{8A14A123-7D0D-4DC8-8B1F-A66AB33FA0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609094" y="1592912"/>
              <a:ext cx="159463" cy="107233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94">
              <a:extLst>
                <a:ext uri="{FF2B5EF4-FFF2-40B4-BE49-F238E27FC236}">
                  <a16:creationId xmlns:a16="http://schemas.microsoft.com/office/drawing/2014/main" id="{2030087C-1C32-4524-9EC8-A6C959ACE1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645222" y="-16242"/>
              <a:ext cx="163660" cy="121724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102">
              <a:extLst>
                <a:ext uri="{FF2B5EF4-FFF2-40B4-BE49-F238E27FC236}">
                  <a16:creationId xmlns:a16="http://schemas.microsoft.com/office/drawing/2014/main" id="{99B7905C-12E5-4698-BD4D-1DCCEBAD87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632002" y="353940"/>
              <a:ext cx="143728" cy="117858"/>
            </a:xfrm>
            <a:custGeom>
              <a:avLst/>
              <a:gdLst>
                <a:gd name="T0" fmla="*/ 21 w 37"/>
                <a:gd name="T1" fmla="*/ 0 h 33"/>
                <a:gd name="T2" fmla="*/ 19 w 37"/>
                <a:gd name="T3" fmla="*/ 23 h 33"/>
                <a:gd name="T4" fmla="*/ 21 w 3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3">
                  <a:moveTo>
                    <a:pt x="21" y="0"/>
                  </a:moveTo>
                  <a:cubicBezTo>
                    <a:pt x="37" y="0"/>
                    <a:pt x="29" y="33"/>
                    <a:pt x="19" y="23"/>
                  </a:cubicBezTo>
                  <a:cubicBezTo>
                    <a:pt x="0" y="30"/>
                    <a:pt x="3" y="0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103">
              <a:extLst>
                <a:ext uri="{FF2B5EF4-FFF2-40B4-BE49-F238E27FC236}">
                  <a16:creationId xmlns:a16="http://schemas.microsoft.com/office/drawing/2014/main" id="{35C7C831-B97B-4B80-BDBE-2C4875CDD4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611769" y="674083"/>
              <a:ext cx="166807" cy="121724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117">
              <a:extLst>
                <a:ext uri="{FF2B5EF4-FFF2-40B4-BE49-F238E27FC236}">
                  <a16:creationId xmlns:a16="http://schemas.microsoft.com/office/drawing/2014/main" id="{C20C0AFA-B347-4C14-AAC2-613B16004D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673103" y="725792"/>
              <a:ext cx="8392" cy="676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118">
              <a:extLst>
                <a:ext uri="{FF2B5EF4-FFF2-40B4-BE49-F238E27FC236}">
                  <a16:creationId xmlns:a16="http://schemas.microsoft.com/office/drawing/2014/main" id="{F5CB8ACF-C187-4C42-9B63-F951655A78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544001" y="1327663"/>
              <a:ext cx="155267" cy="113994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119">
              <a:extLst>
                <a:ext uri="{FF2B5EF4-FFF2-40B4-BE49-F238E27FC236}">
                  <a16:creationId xmlns:a16="http://schemas.microsoft.com/office/drawing/2014/main" id="{4976B363-CBE4-4E9E-B5EC-C70CEB96D5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526410" y="1091975"/>
              <a:ext cx="151070" cy="178722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136">
              <a:extLst>
                <a:ext uri="{FF2B5EF4-FFF2-40B4-BE49-F238E27FC236}">
                  <a16:creationId xmlns:a16="http://schemas.microsoft.com/office/drawing/2014/main" id="{658B0B95-41C6-485C-9E9A-28792903AA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307340" y="384541"/>
              <a:ext cx="151070" cy="82115"/>
            </a:xfrm>
            <a:custGeom>
              <a:avLst/>
              <a:gdLst>
                <a:gd name="T0" fmla="*/ 21 w 39"/>
                <a:gd name="T1" fmla="*/ 0 h 23"/>
                <a:gd name="T2" fmla="*/ 22 w 39"/>
                <a:gd name="T3" fmla="*/ 23 h 23"/>
                <a:gd name="T4" fmla="*/ 21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1" y="0"/>
                  </a:moveTo>
                  <a:cubicBezTo>
                    <a:pt x="37" y="0"/>
                    <a:pt x="39" y="22"/>
                    <a:pt x="22" y="23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137">
              <a:extLst>
                <a:ext uri="{FF2B5EF4-FFF2-40B4-BE49-F238E27FC236}">
                  <a16:creationId xmlns:a16="http://schemas.microsoft.com/office/drawing/2014/main" id="{538500B6-933F-44F9-9C7D-8D152455B3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290160" y="79448"/>
              <a:ext cx="151070" cy="111097"/>
            </a:xfrm>
            <a:custGeom>
              <a:avLst/>
              <a:gdLst>
                <a:gd name="T0" fmla="*/ 23 w 39"/>
                <a:gd name="T1" fmla="*/ 0 h 31"/>
                <a:gd name="T2" fmla="*/ 17 w 39"/>
                <a:gd name="T3" fmla="*/ 26 h 31"/>
                <a:gd name="T4" fmla="*/ 23 w 39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3" y="0"/>
                  </a:moveTo>
                  <a:cubicBezTo>
                    <a:pt x="39" y="3"/>
                    <a:pt x="39" y="31"/>
                    <a:pt x="17" y="26"/>
                  </a:cubicBezTo>
                  <a:cubicBezTo>
                    <a:pt x="0" y="6"/>
                    <a:pt x="15" y="5"/>
                    <a:pt x="2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139">
              <a:extLst>
                <a:ext uri="{FF2B5EF4-FFF2-40B4-BE49-F238E27FC236}">
                  <a16:creationId xmlns:a16="http://schemas.microsoft.com/office/drawing/2014/main" id="{6EA55EB3-0E03-48E4-8EDA-7ECEDA63EB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280534" y="1526329"/>
              <a:ext cx="155267" cy="103369"/>
            </a:xfrm>
            <a:custGeom>
              <a:avLst/>
              <a:gdLst>
                <a:gd name="T0" fmla="*/ 24 w 40"/>
                <a:gd name="T1" fmla="*/ 0 h 29"/>
                <a:gd name="T2" fmla="*/ 19 w 40"/>
                <a:gd name="T3" fmla="*/ 26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2"/>
                    <a:pt x="34" y="29"/>
                    <a:pt x="19" y="26"/>
                  </a:cubicBezTo>
                  <a:cubicBezTo>
                    <a:pt x="0" y="19"/>
                    <a:pt x="4" y="2"/>
                    <a:pt x="2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143">
              <a:extLst>
                <a:ext uri="{FF2B5EF4-FFF2-40B4-BE49-F238E27FC236}">
                  <a16:creationId xmlns:a16="http://schemas.microsoft.com/office/drawing/2014/main" id="{581B9ABA-B536-4F1D-A766-D585E0F12F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279711" y="652517"/>
              <a:ext cx="143728" cy="92743"/>
            </a:xfrm>
            <a:custGeom>
              <a:avLst/>
              <a:gdLst>
                <a:gd name="T0" fmla="*/ 21 w 37"/>
                <a:gd name="T1" fmla="*/ 0 h 26"/>
                <a:gd name="T2" fmla="*/ 22 w 37"/>
                <a:gd name="T3" fmla="*/ 26 h 26"/>
                <a:gd name="T4" fmla="*/ 21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21" y="0"/>
                  </a:moveTo>
                  <a:cubicBezTo>
                    <a:pt x="32" y="2"/>
                    <a:pt x="37" y="23"/>
                    <a:pt x="22" y="26"/>
                  </a:cubicBezTo>
                  <a:cubicBezTo>
                    <a:pt x="3" y="26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144">
              <a:extLst>
                <a:ext uri="{FF2B5EF4-FFF2-40B4-BE49-F238E27FC236}">
                  <a16:creationId xmlns:a16="http://schemas.microsoft.com/office/drawing/2014/main" id="{86601D24-0C68-41F1-97EB-69DAAB25CA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236152" y="919613"/>
              <a:ext cx="167855" cy="107233"/>
            </a:xfrm>
            <a:custGeom>
              <a:avLst/>
              <a:gdLst>
                <a:gd name="T0" fmla="*/ 28 w 43"/>
                <a:gd name="T1" fmla="*/ 2 h 30"/>
                <a:gd name="T2" fmla="*/ 41 w 43"/>
                <a:gd name="T3" fmla="*/ 20 h 30"/>
                <a:gd name="T4" fmla="*/ 28 w 43"/>
                <a:gd name="T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8" y="2"/>
                  </a:moveTo>
                  <a:cubicBezTo>
                    <a:pt x="36" y="0"/>
                    <a:pt x="43" y="12"/>
                    <a:pt x="41" y="20"/>
                  </a:cubicBezTo>
                  <a:cubicBezTo>
                    <a:pt x="24" y="30"/>
                    <a:pt x="0" y="14"/>
                    <a:pt x="28" y="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145">
              <a:extLst>
                <a:ext uri="{FF2B5EF4-FFF2-40B4-BE49-F238E27FC236}">
                  <a16:creationId xmlns:a16="http://schemas.microsoft.com/office/drawing/2014/main" id="{CBC708B2-18FC-4108-8CC5-3DA4634AB2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255461" y="1170194"/>
              <a:ext cx="143728" cy="79216"/>
            </a:xfrm>
            <a:custGeom>
              <a:avLst/>
              <a:gdLst>
                <a:gd name="T0" fmla="*/ 19 w 37"/>
                <a:gd name="T1" fmla="*/ 0 h 22"/>
                <a:gd name="T2" fmla="*/ 19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1"/>
                    <a:pt x="37" y="22"/>
                    <a:pt x="19" y="22"/>
                  </a:cubicBezTo>
                  <a:cubicBezTo>
                    <a:pt x="6" y="18"/>
                    <a:pt x="0" y="4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46271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3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71AFD227-869A-489C-A9B5-3F0498DF3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4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5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6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7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8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1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2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3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4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5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6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7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8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9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0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1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2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3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4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5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6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7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8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9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0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1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2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3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4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5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6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7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8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9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0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1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2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3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4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5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6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7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  <p:sp useBgFill="1">
        <p:nvSpPr>
          <p:cNvPr id="69" name="Rectangle 68">
            <a:extLst>
              <a:ext uri="{FF2B5EF4-FFF2-40B4-BE49-F238E27FC236}">
                <a16:creationId xmlns:a16="http://schemas.microsoft.com/office/drawing/2014/main" id="{945D478C-A9A5-4832-89D8-703607711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768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0FB7F7C0-216C-466B-8AF5-7744BB3400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274" y="4764840"/>
            <a:ext cx="12205536" cy="20931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571182-1A06-454D-BBDE-DD9E3810E3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4829" y="5180719"/>
            <a:ext cx="8895351" cy="81276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>
              <a:lnSpc>
                <a:spcPct val="90000"/>
              </a:lnSpc>
            </a:pPr>
            <a:r>
              <a:rPr lang="en-US" sz="3100" dirty="0">
                <a:latin typeface="Abadi" panose="020B0604020104020204" pitchFamily="34" charset="0"/>
              </a:rPr>
              <a:t>8. Buka terminal </a:t>
            </a:r>
            <a:r>
              <a:rPr lang="en-US" sz="3100" dirty="0" err="1">
                <a:latin typeface="Abadi" panose="020B0604020104020204" pitchFamily="34" charset="0"/>
              </a:rPr>
              <a:t>baru</a:t>
            </a:r>
            <a:r>
              <a:rPr lang="en-US" sz="3100" dirty="0">
                <a:latin typeface="Abadi" panose="020B0604020104020204" pitchFamily="34" charset="0"/>
              </a:rPr>
              <a:t> di Visual Studio Code. </a:t>
            </a:r>
            <a:r>
              <a:rPr lang="en-US" sz="3100" dirty="0" err="1">
                <a:latin typeface="Abadi" panose="020B0604020104020204" pitchFamily="34" charset="0"/>
              </a:rPr>
              <a:t>Disini</a:t>
            </a:r>
            <a:r>
              <a:rPr lang="en-US" sz="3100" dirty="0">
                <a:latin typeface="Abadi" panose="020B0604020104020204" pitchFamily="34" charset="0"/>
              </a:rPr>
              <a:t> </a:t>
            </a:r>
            <a:r>
              <a:rPr lang="en-US" sz="3100" dirty="0" err="1">
                <a:latin typeface="Abadi" panose="020B0604020104020204" pitchFamily="34" charset="0"/>
              </a:rPr>
              <a:t>kita</a:t>
            </a:r>
            <a:r>
              <a:rPr lang="en-US" sz="3100" dirty="0">
                <a:latin typeface="Abadi" panose="020B0604020104020204" pitchFamily="34" charset="0"/>
              </a:rPr>
              <a:t> </a:t>
            </a:r>
            <a:r>
              <a:rPr lang="en-US" sz="3100" dirty="0" err="1">
                <a:latin typeface="Abadi" panose="020B0604020104020204" pitchFamily="34" charset="0"/>
              </a:rPr>
              <a:t>memilih</a:t>
            </a:r>
            <a:r>
              <a:rPr lang="en-US" sz="3100" dirty="0">
                <a:latin typeface="Abadi" panose="020B0604020104020204" pitchFamily="34" charset="0"/>
              </a:rPr>
              <a:t> Git Bash.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B2BEF4-D3D5-4230-A303-F73FFA51F1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5197" y="345274"/>
            <a:ext cx="7348069" cy="4133288"/>
          </a:xfrm>
          <a:prstGeom prst="rect">
            <a:avLst/>
          </a:prstGeom>
        </p:spPr>
      </p:pic>
      <p:grpSp>
        <p:nvGrpSpPr>
          <p:cNvPr id="73" name="Group 72">
            <a:extLst>
              <a:ext uri="{FF2B5EF4-FFF2-40B4-BE49-F238E27FC236}">
                <a16:creationId xmlns:a16="http://schemas.microsoft.com/office/drawing/2014/main" id="{67A83510-2790-4866-911D-2E1588DF5F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459" y="4517731"/>
            <a:ext cx="12157773" cy="494218"/>
            <a:chOff x="18956" y="5952517"/>
            <a:chExt cx="12157773" cy="494218"/>
          </a:xfrm>
          <a:solidFill>
            <a:schemeClr val="bg2">
              <a:lumMod val="90000"/>
            </a:schemeClr>
          </a:solidFill>
        </p:grpSpPr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DAB74ACE-7603-4829-88FE-C3C2B05EB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637219" y="6356157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5" name="Freeform 15">
              <a:extLst>
                <a:ext uri="{FF2B5EF4-FFF2-40B4-BE49-F238E27FC236}">
                  <a16:creationId xmlns:a16="http://schemas.microsoft.com/office/drawing/2014/main" id="{DE3E37A0-8723-42F4-9435-F06BD01914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139192" y="6359421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6" name="Freeform 18">
              <a:extLst>
                <a:ext uri="{FF2B5EF4-FFF2-40B4-BE49-F238E27FC236}">
                  <a16:creationId xmlns:a16="http://schemas.microsoft.com/office/drawing/2014/main" id="{0C5FE567-8965-4799-B1E6-8A6E1A8488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384660" y="6368396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7" name="Freeform 22">
              <a:extLst>
                <a:ext uri="{FF2B5EF4-FFF2-40B4-BE49-F238E27FC236}">
                  <a16:creationId xmlns:a16="http://schemas.microsoft.com/office/drawing/2014/main" id="{BA3FF2FD-6394-4F97-B186-BD4A98C619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653573" y="6308012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1A361C9F-AD97-4338-B557-8766AFD033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8956" y="5956599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9" name="Freeform 19">
              <a:extLst>
                <a:ext uri="{FF2B5EF4-FFF2-40B4-BE49-F238E27FC236}">
                  <a16:creationId xmlns:a16="http://schemas.microsoft.com/office/drawing/2014/main" id="{F4FAA936-A80F-43B5-8A7D-17CC7CF771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709370" y="6291575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0" name="Freeform 20">
              <a:extLst>
                <a:ext uri="{FF2B5EF4-FFF2-40B4-BE49-F238E27FC236}">
                  <a16:creationId xmlns:a16="http://schemas.microsoft.com/office/drawing/2014/main" id="{21246F32-1BA7-40E4-9AF9-CA517D4413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452381" y="6295774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1" name="Freeform 23">
              <a:extLst>
                <a:ext uri="{FF2B5EF4-FFF2-40B4-BE49-F238E27FC236}">
                  <a16:creationId xmlns:a16="http://schemas.microsoft.com/office/drawing/2014/main" id="{C18EE8CE-BCF9-4C64-B335-C7830B03F3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883090" y="6322699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2" name="Freeform 26">
              <a:extLst>
                <a:ext uri="{FF2B5EF4-FFF2-40B4-BE49-F238E27FC236}">
                  <a16:creationId xmlns:a16="http://schemas.microsoft.com/office/drawing/2014/main" id="{64AC2B2B-568F-4175-8D84-AD8F6B563F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404559" y="6308010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3" name="Freeform 27">
              <a:extLst>
                <a:ext uri="{FF2B5EF4-FFF2-40B4-BE49-F238E27FC236}">
                  <a16:creationId xmlns:a16="http://schemas.microsoft.com/office/drawing/2014/main" id="{D9C6CF5C-8CF6-4274-86E0-CAF4A31F43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937280" y="6282192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4" name="Freeform 28">
              <a:extLst>
                <a:ext uri="{FF2B5EF4-FFF2-40B4-BE49-F238E27FC236}">
                  <a16:creationId xmlns:a16="http://schemas.microsoft.com/office/drawing/2014/main" id="{3BFC56A2-55B3-432A-BD3B-4B2423A683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194538" y="6290059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5" name="Freeform 30">
              <a:extLst>
                <a:ext uri="{FF2B5EF4-FFF2-40B4-BE49-F238E27FC236}">
                  <a16:creationId xmlns:a16="http://schemas.microsoft.com/office/drawing/2014/main" id="{BB036CEA-B307-404A-89D6-9414F417D2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742191" y="6338204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6" name="Freeform 43">
              <a:extLst>
                <a:ext uri="{FF2B5EF4-FFF2-40B4-BE49-F238E27FC236}">
                  <a16:creationId xmlns:a16="http://schemas.microsoft.com/office/drawing/2014/main" id="{CB37E5F5-B903-4611-A739-0B7FBE851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902106" y="6043523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7" name="Freeform 51">
              <a:extLst>
                <a:ext uri="{FF2B5EF4-FFF2-40B4-BE49-F238E27FC236}">
                  <a16:creationId xmlns:a16="http://schemas.microsoft.com/office/drawing/2014/main" id="{B1012F2B-A8F1-4FD5-8E6F-1CC97D0AA8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710297" y="6035458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8" name="Freeform 52">
              <a:extLst>
                <a:ext uri="{FF2B5EF4-FFF2-40B4-BE49-F238E27FC236}">
                  <a16:creationId xmlns:a16="http://schemas.microsoft.com/office/drawing/2014/main" id="{C04C6E0B-838E-4B10-91CA-29C498382A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277444" y="6038724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9" name="Freeform 53">
              <a:extLst>
                <a:ext uri="{FF2B5EF4-FFF2-40B4-BE49-F238E27FC236}">
                  <a16:creationId xmlns:a16="http://schemas.microsoft.com/office/drawing/2014/main" id="{15D6CFEB-4FC5-45C3-8BDF-95EAD1EDFC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471034" y="6035460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0" name="Freeform 54">
              <a:extLst>
                <a:ext uri="{FF2B5EF4-FFF2-40B4-BE49-F238E27FC236}">
                  <a16:creationId xmlns:a16="http://schemas.microsoft.com/office/drawing/2014/main" id="{EA8E01BA-7055-4707-906A-F08E2E253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094009" y="6011795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1" name="Freeform 55">
              <a:extLst>
                <a:ext uri="{FF2B5EF4-FFF2-40B4-BE49-F238E27FC236}">
                  <a16:creationId xmlns:a16="http://schemas.microsoft.com/office/drawing/2014/main" id="{CDA2DE76-0D5E-4F6F-95E7-508B725F8A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264556" y="6041988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2" name="Freeform 56">
              <a:extLst>
                <a:ext uri="{FF2B5EF4-FFF2-40B4-BE49-F238E27FC236}">
                  <a16:creationId xmlns:a16="http://schemas.microsoft.com/office/drawing/2014/main" id="{669578C5-3D06-4B77-A897-A014B441B5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392340" y="5985586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3" name="Freeform 57">
              <a:extLst>
                <a:ext uri="{FF2B5EF4-FFF2-40B4-BE49-F238E27FC236}">
                  <a16:creationId xmlns:a16="http://schemas.microsoft.com/office/drawing/2014/main" id="{85AA3005-AAD0-4587-B352-ECD937D61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037697" y="6020771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4" name="Freeform 59">
              <a:extLst>
                <a:ext uri="{FF2B5EF4-FFF2-40B4-BE49-F238E27FC236}">
                  <a16:creationId xmlns:a16="http://schemas.microsoft.com/office/drawing/2014/main" id="{B4E9730F-E8B1-4F7C-BA99-3B3016F104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473186" y="605207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5" name="Freeform 60">
              <a:extLst>
                <a:ext uri="{FF2B5EF4-FFF2-40B4-BE49-F238E27FC236}">
                  <a16:creationId xmlns:a16="http://schemas.microsoft.com/office/drawing/2014/main" id="{A8922D05-C325-4918-84E6-1C62AD7BE0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825017" y="6002818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6" name="Freeform 61">
              <a:extLst>
                <a:ext uri="{FF2B5EF4-FFF2-40B4-BE49-F238E27FC236}">
                  <a16:creationId xmlns:a16="http://schemas.microsoft.com/office/drawing/2014/main" id="{38DD42E8-8604-45E3-99FE-72D479AF2C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572460" y="5957121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7" name="Freeform 5">
              <a:extLst>
                <a:ext uri="{FF2B5EF4-FFF2-40B4-BE49-F238E27FC236}">
                  <a16:creationId xmlns:a16="http://schemas.microsoft.com/office/drawing/2014/main" id="{2E946C70-11C9-4C85-BE3B-1149117F3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908414" y="6286792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8" name="Freeform 6">
              <a:extLst>
                <a:ext uri="{FF2B5EF4-FFF2-40B4-BE49-F238E27FC236}">
                  <a16:creationId xmlns:a16="http://schemas.microsoft.com/office/drawing/2014/main" id="{48F637C4-CFB7-4421-9DAB-6730244B2C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634353" y="6266141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9" name="Freeform 7">
              <a:extLst>
                <a:ext uri="{FF2B5EF4-FFF2-40B4-BE49-F238E27FC236}">
                  <a16:creationId xmlns:a16="http://schemas.microsoft.com/office/drawing/2014/main" id="{6E137FD9-DCB4-4E5A-960B-350C3627EE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177783" y="6246129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0" name="Freeform 8">
              <a:extLst>
                <a:ext uri="{FF2B5EF4-FFF2-40B4-BE49-F238E27FC236}">
                  <a16:creationId xmlns:a16="http://schemas.microsoft.com/office/drawing/2014/main" id="{9DCD8437-9BFD-44B4-AAC8-75388190F2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982245" y="6242949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1" name="Freeform 9">
              <a:extLst>
                <a:ext uri="{FF2B5EF4-FFF2-40B4-BE49-F238E27FC236}">
                  <a16:creationId xmlns:a16="http://schemas.microsoft.com/office/drawing/2014/main" id="{C9EEBF9B-D5F1-4EE3-A46A-A5A5E396A4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268040" y="6282192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2" name="Freeform 11">
              <a:extLst>
                <a:ext uri="{FF2B5EF4-FFF2-40B4-BE49-F238E27FC236}">
                  <a16:creationId xmlns:a16="http://schemas.microsoft.com/office/drawing/2014/main" id="{3A77B17D-E4D2-444B-8D75-F0171A3E85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510851" y="6246285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3" name="Freeform 12">
              <a:extLst>
                <a:ext uri="{FF2B5EF4-FFF2-40B4-BE49-F238E27FC236}">
                  <a16:creationId xmlns:a16="http://schemas.microsoft.com/office/drawing/2014/main" id="{5FDB9442-6054-49E2-948E-D30AD9E09F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028371" y="6264238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4" name="Freeform 13">
              <a:extLst>
                <a:ext uri="{FF2B5EF4-FFF2-40B4-BE49-F238E27FC236}">
                  <a16:creationId xmlns:a16="http://schemas.microsoft.com/office/drawing/2014/main" id="{3E1DF8B7-7CB2-4181-8525-4EE2D5D9EE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656011" y="6301648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5" name="Freeform 14">
              <a:extLst>
                <a:ext uri="{FF2B5EF4-FFF2-40B4-BE49-F238E27FC236}">
                  <a16:creationId xmlns:a16="http://schemas.microsoft.com/office/drawing/2014/main" id="{4B3B2382-7947-4BAF-BF2F-830393F8EF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333279" y="6267101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6" name="Freeform 16">
              <a:extLst>
                <a:ext uri="{FF2B5EF4-FFF2-40B4-BE49-F238E27FC236}">
                  <a16:creationId xmlns:a16="http://schemas.microsoft.com/office/drawing/2014/main" id="{AC95E7F5-BA75-4053-AC8F-81ACC42626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773156" y="6239757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7" name="Freeform 17">
              <a:extLst>
                <a:ext uri="{FF2B5EF4-FFF2-40B4-BE49-F238E27FC236}">
                  <a16:creationId xmlns:a16="http://schemas.microsoft.com/office/drawing/2014/main" id="{8D431126-FDB6-42AF-BC9E-58E4C417B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398709" y="6264239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8" name="Freeform 21">
              <a:extLst>
                <a:ext uri="{FF2B5EF4-FFF2-40B4-BE49-F238E27FC236}">
                  <a16:creationId xmlns:a16="http://schemas.microsoft.com/office/drawing/2014/main" id="{4AA2BE9B-BD88-4958-B98E-7363A0FD5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47787" y="6218542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9" name="Freeform 25">
              <a:extLst>
                <a:ext uri="{FF2B5EF4-FFF2-40B4-BE49-F238E27FC236}">
                  <a16:creationId xmlns:a16="http://schemas.microsoft.com/office/drawing/2014/main" id="{BA18EADE-8501-4251-ADCD-EB02B73DF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90115" y="6200589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0" name="Freeform 29">
              <a:extLst>
                <a:ext uri="{FF2B5EF4-FFF2-40B4-BE49-F238E27FC236}">
                  <a16:creationId xmlns:a16="http://schemas.microsoft.com/office/drawing/2014/main" id="{D1886B2F-FFB5-4032-A012-EAE8464DDA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11181" y="6179372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1" name="Freeform 31">
              <a:extLst>
                <a:ext uri="{FF2B5EF4-FFF2-40B4-BE49-F238E27FC236}">
                  <a16:creationId xmlns:a16="http://schemas.microsoft.com/office/drawing/2014/main" id="{65048464-3972-4F85-858C-BD0D6CC8A6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43201" y="6241343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2" name="Freeform 32">
              <a:extLst>
                <a:ext uri="{FF2B5EF4-FFF2-40B4-BE49-F238E27FC236}">
                  <a16:creationId xmlns:a16="http://schemas.microsoft.com/office/drawing/2014/main" id="{9B136B45-B116-4EA4-802D-0D9EC238C9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406775" y="5979446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3" name="Freeform 33">
              <a:extLst>
                <a:ext uri="{FF2B5EF4-FFF2-40B4-BE49-F238E27FC236}">
                  <a16:creationId xmlns:a16="http://schemas.microsoft.com/office/drawing/2014/main" id="{F7DA7C34-DDA0-41AB-A47F-E981F63E23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327423" y="6028408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4" name="Freeform 34">
              <a:extLst>
                <a:ext uri="{FF2B5EF4-FFF2-40B4-BE49-F238E27FC236}">
                  <a16:creationId xmlns:a16="http://schemas.microsoft.com/office/drawing/2014/main" id="{BB16C09B-E126-49FC-B0C4-2CB43FA038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334031" y="6019431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5" name="Freeform 35">
              <a:extLst>
                <a:ext uri="{FF2B5EF4-FFF2-40B4-BE49-F238E27FC236}">
                  <a16:creationId xmlns:a16="http://schemas.microsoft.com/office/drawing/2014/main" id="{A12A7CBF-E4C8-4085-88C3-03102FE46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124491" y="6012903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6" name="Freeform 36">
              <a:extLst>
                <a:ext uri="{FF2B5EF4-FFF2-40B4-BE49-F238E27FC236}">
                  <a16:creationId xmlns:a16="http://schemas.microsoft.com/office/drawing/2014/main" id="{55CA9A4D-ABE6-426B-B7F0-F5B933349C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57884" y="5982710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7" name="Freeform 37">
              <a:extLst>
                <a:ext uri="{FF2B5EF4-FFF2-40B4-BE49-F238E27FC236}">
                  <a16:creationId xmlns:a16="http://schemas.microsoft.com/office/drawing/2014/main" id="{8A4F3A5B-B199-4716-ADF4-5E33A7C0D1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649584" y="5970470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8" name="Freeform 38">
              <a:extLst>
                <a:ext uri="{FF2B5EF4-FFF2-40B4-BE49-F238E27FC236}">
                  <a16:creationId xmlns:a16="http://schemas.microsoft.com/office/drawing/2014/main" id="{5846F32E-5DDD-4AF4-BE1C-5F1A3FF10D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829398" y="601045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9" name="Freeform 39">
              <a:extLst>
                <a:ext uri="{FF2B5EF4-FFF2-40B4-BE49-F238E27FC236}">
                  <a16:creationId xmlns:a16="http://schemas.microsoft.com/office/drawing/2014/main" id="{AFE38B2F-69BC-4661-84A3-EA04CDC3FE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580384" y="5998215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0" name="Freeform 40">
              <a:extLst>
                <a:ext uri="{FF2B5EF4-FFF2-40B4-BE49-F238E27FC236}">
                  <a16:creationId xmlns:a16="http://schemas.microsoft.com/office/drawing/2014/main" id="{5CA6F12C-4208-48A6-B7B0-DD18CB3992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121911" y="5994951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1" name="Freeform 41">
              <a:extLst>
                <a:ext uri="{FF2B5EF4-FFF2-40B4-BE49-F238E27FC236}">
                  <a16:creationId xmlns:a16="http://schemas.microsoft.com/office/drawing/2014/main" id="{0F08EA53-C6C6-49F1-B8DA-E20FFD6078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38116" y="599495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2" name="Freeform 42">
              <a:extLst>
                <a:ext uri="{FF2B5EF4-FFF2-40B4-BE49-F238E27FC236}">
                  <a16:creationId xmlns:a16="http://schemas.microsoft.com/office/drawing/2014/main" id="{6B6EA655-7497-4604-92DF-43CE7322ED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10716" y="5973734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3" name="Freeform 44">
              <a:extLst>
                <a:ext uri="{FF2B5EF4-FFF2-40B4-BE49-F238E27FC236}">
                  <a16:creationId xmlns:a16="http://schemas.microsoft.com/office/drawing/2014/main" id="{082FFE9A-67C2-471A-AF37-ED9C238DBE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639354" y="5976998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4" name="Freeform 45">
              <a:extLst>
                <a:ext uri="{FF2B5EF4-FFF2-40B4-BE49-F238E27FC236}">
                  <a16:creationId xmlns:a16="http://schemas.microsoft.com/office/drawing/2014/main" id="{B0FD6176-7431-446D-91DB-56644A93C1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67906" y="5952517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5" name="Freeform 46">
              <a:extLst>
                <a:ext uri="{FF2B5EF4-FFF2-40B4-BE49-F238E27FC236}">
                  <a16:creationId xmlns:a16="http://schemas.microsoft.com/office/drawing/2014/main" id="{A46603FA-6405-410B-AD8A-3D75BE7A85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895937" y="6000664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6" name="Freeform 47">
              <a:extLst>
                <a:ext uri="{FF2B5EF4-FFF2-40B4-BE49-F238E27FC236}">
                  <a16:creationId xmlns:a16="http://schemas.microsoft.com/office/drawing/2014/main" id="{6BE439BF-AE87-4F53-9DC9-72414AD1F1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865326" y="5973733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7" name="Freeform 48">
              <a:extLst>
                <a:ext uri="{FF2B5EF4-FFF2-40B4-BE49-F238E27FC236}">
                  <a16:creationId xmlns:a16="http://schemas.microsoft.com/office/drawing/2014/main" id="{55C88911-7FE8-4196-8D02-DAB1B62D97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115444" y="5992749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8" name="Freeform 49">
              <a:extLst>
                <a:ext uri="{FF2B5EF4-FFF2-40B4-BE49-F238E27FC236}">
                  <a16:creationId xmlns:a16="http://schemas.microsoft.com/office/drawing/2014/main" id="{BAD26C77-660F-4C9C-9A98-234048198B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15687" y="5955781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9" name="Freeform 8">
              <a:extLst>
                <a:ext uri="{FF2B5EF4-FFF2-40B4-BE49-F238E27FC236}">
                  <a16:creationId xmlns:a16="http://schemas.microsoft.com/office/drawing/2014/main" id="{507A2021-3F23-43FC-AB0D-130B575906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683670" y="6019431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0" name="Freeform 106">
              <a:extLst>
                <a:ext uri="{FF2B5EF4-FFF2-40B4-BE49-F238E27FC236}">
                  <a16:creationId xmlns:a16="http://schemas.microsoft.com/office/drawing/2014/main" id="{CB855C11-52EB-43D9-8831-1A26FCE12A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9451" y="6204541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1" name="Freeform 19">
              <a:extLst>
                <a:ext uri="{FF2B5EF4-FFF2-40B4-BE49-F238E27FC236}">
                  <a16:creationId xmlns:a16="http://schemas.microsoft.com/office/drawing/2014/main" id="{1A6AD416-1A17-49A9-8301-8C0A5A78CA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397390" y="6351960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2" name="Freeform 20">
              <a:extLst>
                <a:ext uri="{FF2B5EF4-FFF2-40B4-BE49-F238E27FC236}">
                  <a16:creationId xmlns:a16="http://schemas.microsoft.com/office/drawing/2014/main" id="{F03687D9-14CC-461B-B4B5-907E10B6A1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140401" y="6356159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3" name="Freeform 26">
              <a:extLst>
                <a:ext uri="{FF2B5EF4-FFF2-40B4-BE49-F238E27FC236}">
                  <a16:creationId xmlns:a16="http://schemas.microsoft.com/office/drawing/2014/main" id="{FCC639BE-A7F9-46A2-955A-3ACA45455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2049121" y="6351959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4" name="Freeform 27">
              <a:extLst>
                <a:ext uri="{FF2B5EF4-FFF2-40B4-BE49-F238E27FC236}">
                  <a16:creationId xmlns:a16="http://schemas.microsoft.com/office/drawing/2014/main" id="{B3FED40E-A961-4D78-947A-5AC1BD510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625300" y="6342577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5" name="Freeform 28">
              <a:extLst>
                <a:ext uri="{FF2B5EF4-FFF2-40B4-BE49-F238E27FC236}">
                  <a16:creationId xmlns:a16="http://schemas.microsoft.com/office/drawing/2014/main" id="{1445BCDF-9E07-46AD-A6B5-5BEFA223C1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851300" y="6351959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6" name="Freeform 55">
              <a:extLst>
                <a:ext uri="{FF2B5EF4-FFF2-40B4-BE49-F238E27FC236}">
                  <a16:creationId xmlns:a16="http://schemas.microsoft.com/office/drawing/2014/main" id="{23324DC7-93D9-451A-9ABF-1B4D92BF22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988188" y="6083917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7" name="Freeform 56">
              <a:extLst>
                <a:ext uri="{FF2B5EF4-FFF2-40B4-BE49-F238E27FC236}">
                  <a16:creationId xmlns:a16="http://schemas.microsoft.com/office/drawing/2014/main" id="{003474BA-A947-4598-96BB-BAACE2411D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080360" y="6045971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8" name="Freeform 57">
              <a:extLst>
                <a:ext uri="{FF2B5EF4-FFF2-40B4-BE49-F238E27FC236}">
                  <a16:creationId xmlns:a16="http://schemas.microsoft.com/office/drawing/2014/main" id="{04426A72-0FD0-478F-AAC5-B49E142535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725717" y="6081156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9" name="Freeform 60">
              <a:extLst>
                <a:ext uri="{FF2B5EF4-FFF2-40B4-BE49-F238E27FC236}">
                  <a16:creationId xmlns:a16="http://schemas.microsoft.com/office/drawing/2014/main" id="{17260BB0-9DCA-4927-89A5-1314AD40EB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513037" y="606320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0" name="Freeform 61">
              <a:extLst>
                <a:ext uri="{FF2B5EF4-FFF2-40B4-BE49-F238E27FC236}">
                  <a16:creationId xmlns:a16="http://schemas.microsoft.com/office/drawing/2014/main" id="{F459656F-63AC-4FC7-8D12-282B9B0C4C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260480" y="6017506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1" name="Freeform 5">
              <a:extLst>
                <a:ext uri="{FF2B5EF4-FFF2-40B4-BE49-F238E27FC236}">
                  <a16:creationId xmlns:a16="http://schemas.microsoft.com/office/drawing/2014/main" id="{5C345A48-BE33-4B10-AF97-207DC7E2CC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596434" y="6347177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2" name="Freeform 6">
              <a:extLst>
                <a:ext uri="{FF2B5EF4-FFF2-40B4-BE49-F238E27FC236}">
                  <a16:creationId xmlns:a16="http://schemas.microsoft.com/office/drawing/2014/main" id="{65503F74-3A89-46DD-AD4D-9BB164E252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310592" y="6345841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3" name="Freeform 7">
              <a:extLst>
                <a:ext uri="{FF2B5EF4-FFF2-40B4-BE49-F238E27FC236}">
                  <a16:creationId xmlns:a16="http://schemas.microsoft.com/office/drawing/2014/main" id="{5D8D4A6C-9C30-46E6-953F-8FFE24534F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865803" y="6306514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4" name="Freeform 8">
              <a:extLst>
                <a:ext uri="{FF2B5EF4-FFF2-40B4-BE49-F238E27FC236}">
                  <a16:creationId xmlns:a16="http://schemas.microsoft.com/office/drawing/2014/main" id="{844B12AB-BDBA-412B-8127-0671AB6BF8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670714" y="633931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5" name="Freeform 9">
              <a:extLst>
                <a:ext uri="{FF2B5EF4-FFF2-40B4-BE49-F238E27FC236}">
                  <a16:creationId xmlns:a16="http://schemas.microsoft.com/office/drawing/2014/main" id="{84AE8FA4-8AC5-4D0E-9FF8-B6F6D961FC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956060" y="6342577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6" name="Freeform 11">
              <a:extLst>
                <a:ext uri="{FF2B5EF4-FFF2-40B4-BE49-F238E27FC236}">
                  <a16:creationId xmlns:a16="http://schemas.microsoft.com/office/drawing/2014/main" id="{462515DF-512D-49E0-B5FE-637D9E352B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198871" y="6306670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7" name="Freeform 12">
              <a:extLst>
                <a:ext uri="{FF2B5EF4-FFF2-40B4-BE49-F238E27FC236}">
                  <a16:creationId xmlns:a16="http://schemas.microsoft.com/office/drawing/2014/main" id="{342CB8A0-096D-4A9F-B962-294DB670BD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716391" y="6324623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8" name="Freeform 13">
              <a:extLst>
                <a:ext uri="{FF2B5EF4-FFF2-40B4-BE49-F238E27FC236}">
                  <a16:creationId xmlns:a16="http://schemas.microsoft.com/office/drawing/2014/main" id="{6870353D-6B96-4946-8BB5-015BF6E6E2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344031" y="6362033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9" name="Freeform 14">
              <a:extLst>
                <a:ext uri="{FF2B5EF4-FFF2-40B4-BE49-F238E27FC236}">
                  <a16:creationId xmlns:a16="http://schemas.microsoft.com/office/drawing/2014/main" id="{20249E38-6114-4065-8836-941D6C55D5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070859" y="6318096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0" name="Freeform 16">
              <a:extLst>
                <a:ext uri="{FF2B5EF4-FFF2-40B4-BE49-F238E27FC236}">
                  <a16:creationId xmlns:a16="http://schemas.microsoft.com/office/drawing/2014/main" id="{BDA5073D-3C1B-4779-8DEF-FD9CD5308D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461176" y="6300142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1" name="Freeform 17">
              <a:extLst>
                <a:ext uri="{FF2B5EF4-FFF2-40B4-BE49-F238E27FC236}">
                  <a16:creationId xmlns:a16="http://schemas.microsoft.com/office/drawing/2014/main" id="{79505220-ED85-46B5-A218-0991FA5794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039205" y="6341355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2" name="Freeform 21">
              <a:extLst>
                <a:ext uri="{FF2B5EF4-FFF2-40B4-BE49-F238E27FC236}">
                  <a16:creationId xmlns:a16="http://schemas.microsoft.com/office/drawing/2014/main" id="{A8513416-DF87-4A83-8026-AF40654BAE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730057" y="6318096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3" name="Freeform 25">
              <a:extLst>
                <a:ext uri="{FF2B5EF4-FFF2-40B4-BE49-F238E27FC236}">
                  <a16:creationId xmlns:a16="http://schemas.microsoft.com/office/drawing/2014/main" id="{AF0489C4-7984-4A49-9D02-ACE2DD3EC8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930591" y="6309120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4" name="Freeform 29">
              <a:extLst>
                <a:ext uri="{FF2B5EF4-FFF2-40B4-BE49-F238E27FC236}">
                  <a16:creationId xmlns:a16="http://schemas.microsoft.com/office/drawing/2014/main" id="{3DB0DE7C-BF6D-4059-94C4-FD4D6E7BA9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497041" y="6299934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5" name="Freeform 31">
              <a:extLst>
                <a:ext uri="{FF2B5EF4-FFF2-40B4-BE49-F238E27FC236}">
                  <a16:creationId xmlns:a16="http://schemas.microsoft.com/office/drawing/2014/main" id="{5B58E23E-6D06-4F24-B6F8-98AE632C2A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207517" y="6336989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6" name="Freeform 32">
              <a:extLst>
                <a:ext uri="{FF2B5EF4-FFF2-40B4-BE49-F238E27FC236}">
                  <a16:creationId xmlns:a16="http://schemas.microsoft.com/office/drawing/2014/main" id="{7D87D95A-4B48-4140-BB5C-9A33AACBFA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094795" y="6039831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7" name="Freeform 33">
              <a:extLst>
                <a:ext uri="{FF2B5EF4-FFF2-40B4-BE49-F238E27FC236}">
                  <a16:creationId xmlns:a16="http://schemas.microsoft.com/office/drawing/2014/main" id="{6D78BEA4-B995-4BEC-A3B4-C580D646AD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015443" y="6088793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8" name="Freeform 34">
              <a:extLst>
                <a:ext uri="{FF2B5EF4-FFF2-40B4-BE49-F238E27FC236}">
                  <a16:creationId xmlns:a16="http://schemas.microsoft.com/office/drawing/2014/main" id="{C075F1AC-7155-4487-8B7A-0C74E2C65D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022051" y="6079816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9" name="Freeform 35">
              <a:extLst>
                <a:ext uri="{FF2B5EF4-FFF2-40B4-BE49-F238E27FC236}">
                  <a16:creationId xmlns:a16="http://schemas.microsoft.com/office/drawing/2014/main" id="{2923812A-0930-464A-B863-8232CDF9BE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806684" y="6076799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0" name="Freeform 36">
              <a:extLst>
                <a:ext uri="{FF2B5EF4-FFF2-40B4-BE49-F238E27FC236}">
                  <a16:creationId xmlns:a16="http://schemas.microsoft.com/office/drawing/2014/main" id="{5B22D5AF-1F95-4943-ADBD-50BF0DDC9B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345904" y="6043095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1" name="Freeform 37">
              <a:extLst>
                <a:ext uri="{FF2B5EF4-FFF2-40B4-BE49-F238E27FC236}">
                  <a16:creationId xmlns:a16="http://schemas.microsoft.com/office/drawing/2014/main" id="{09709304-5160-4325-BE4E-F970450FA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337604" y="6030855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2" name="Freeform 38">
              <a:extLst>
                <a:ext uri="{FF2B5EF4-FFF2-40B4-BE49-F238E27FC236}">
                  <a16:creationId xmlns:a16="http://schemas.microsoft.com/office/drawing/2014/main" id="{6086BD94-D139-4DEE-9FB6-849360DABF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517418" y="6070840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3" name="Freeform 39">
              <a:extLst>
                <a:ext uri="{FF2B5EF4-FFF2-40B4-BE49-F238E27FC236}">
                  <a16:creationId xmlns:a16="http://schemas.microsoft.com/office/drawing/2014/main" id="{84B8A4B1-C709-4864-851E-6A76DE4E52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268404" y="6058600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4" name="Freeform 40">
              <a:extLst>
                <a:ext uri="{FF2B5EF4-FFF2-40B4-BE49-F238E27FC236}">
                  <a16:creationId xmlns:a16="http://schemas.microsoft.com/office/drawing/2014/main" id="{51183B3E-65BA-45BB-9238-E5553DA7E2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809931" y="6055336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5" name="Freeform 41">
              <a:extLst>
                <a:ext uri="{FF2B5EF4-FFF2-40B4-BE49-F238E27FC236}">
                  <a16:creationId xmlns:a16="http://schemas.microsoft.com/office/drawing/2014/main" id="{B456CBC6-D8DB-4226-8743-8355D0C1E2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126136" y="6055335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6" name="Freeform 42">
              <a:extLst>
                <a:ext uri="{FF2B5EF4-FFF2-40B4-BE49-F238E27FC236}">
                  <a16:creationId xmlns:a16="http://schemas.microsoft.com/office/drawing/2014/main" id="{2A43AE63-9201-415C-A88E-C52685BF9A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798736" y="6034119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7" name="Freeform 44">
              <a:extLst>
                <a:ext uri="{FF2B5EF4-FFF2-40B4-BE49-F238E27FC236}">
                  <a16:creationId xmlns:a16="http://schemas.microsoft.com/office/drawing/2014/main" id="{0BB8C75E-6B9A-4E95-85CF-ACD2D2AD2B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327374" y="6037383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8" name="Freeform 45">
              <a:extLst>
                <a:ext uri="{FF2B5EF4-FFF2-40B4-BE49-F238E27FC236}">
                  <a16:creationId xmlns:a16="http://schemas.microsoft.com/office/drawing/2014/main" id="{F593E6EC-FB46-40CB-825C-C1305B1FB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555926" y="6012902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9" name="Freeform 46">
              <a:extLst>
                <a:ext uri="{FF2B5EF4-FFF2-40B4-BE49-F238E27FC236}">
                  <a16:creationId xmlns:a16="http://schemas.microsoft.com/office/drawing/2014/main" id="{517F36F0-8630-4831-9057-6CA9B217BE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583957" y="6061049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70" name="Freeform 47">
              <a:extLst>
                <a:ext uri="{FF2B5EF4-FFF2-40B4-BE49-F238E27FC236}">
                  <a16:creationId xmlns:a16="http://schemas.microsoft.com/office/drawing/2014/main" id="{9614B5E6-3CE1-465E-8381-646179E1B1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553346" y="6034118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71" name="Freeform 48">
              <a:extLst>
                <a:ext uri="{FF2B5EF4-FFF2-40B4-BE49-F238E27FC236}">
                  <a16:creationId xmlns:a16="http://schemas.microsoft.com/office/drawing/2014/main" id="{5A40C31A-16AE-42C0-AC3B-52DCA2F5A2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804575" y="6052072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72" name="Freeform 49">
              <a:extLst>
                <a:ext uri="{FF2B5EF4-FFF2-40B4-BE49-F238E27FC236}">
                  <a16:creationId xmlns:a16="http://schemas.microsoft.com/office/drawing/2014/main" id="{CE95CDB5-B8FA-431B-B9BE-7791AD92C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903707" y="6016166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965453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71AFD227-869A-489C-A9B5-3F0498DF3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4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5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6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7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8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1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2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3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4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5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6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7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8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9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0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1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2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3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4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5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6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7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8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9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0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1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2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3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4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5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6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7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8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9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0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1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2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3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4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5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6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  <p:sp useBgFill="1">
        <p:nvSpPr>
          <p:cNvPr id="68" name="Rectangle 67">
            <a:extLst>
              <a:ext uri="{FF2B5EF4-FFF2-40B4-BE49-F238E27FC236}">
                <a16:creationId xmlns:a16="http://schemas.microsoft.com/office/drawing/2014/main" id="{945D478C-A9A5-4832-89D8-703607711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768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0FB7F7C0-216C-466B-8AF5-7744BB3400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274" y="4764840"/>
            <a:ext cx="12205536" cy="20931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571182-1A06-454D-BBDE-DD9E3810E3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4835" y="5541663"/>
            <a:ext cx="8895351" cy="843262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>
              <a:lnSpc>
                <a:spcPct val="90000"/>
              </a:lnSpc>
            </a:pPr>
            <a:r>
              <a:rPr lang="en-US" sz="2500" dirty="0">
                <a:latin typeface="Abadi" panose="020B0604020104020204" pitchFamily="34" charset="0"/>
              </a:rPr>
              <a:t>9. </a:t>
            </a:r>
            <a:r>
              <a:rPr lang="en-US" sz="2500" dirty="0" err="1">
                <a:latin typeface="Abadi" panose="020B0604020104020204" pitchFamily="34" charset="0"/>
              </a:rPr>
              <a:t>Jalankan</a:t>
            </a:r>
            <a:r>
              <a:rPr lang="en-US" sz="2500" dirty="0">
                <a:latin typeface="Abadi" panose="020B0604020104020204" pitchFamily="34" charset="0"/>
              </a:rPr>
              <a:t> </a:t>
            </a:r>
            <a:r>
              <a:rPr lang="en-US" sz="2500" dirty="0" err="1">
                <a:latin typeface="Abadi" panose="020B0604020104020204" pitchFamily="34" charset="0"/>
              </a:rPr>
              <a:t>Ngrok</a:t>
            </a:r>
            <a:r>
              <a:rPr lang="en-US" sz="2500" dirty="0">
                <a:latin typeface="Abadi" panose="020B0604020104020204" pitchFamily="34" charset="0"/>
              </a:rPr>
              <a:t> pada terminal </a:t>
            </a:r>
            <a:r>
              <a:rPr lang="en-US" sz="2500" dirty="0" err="1">
                <a:latin typeface="Abadi" panose="020B0604020104020204" pitchFamily="34" charset="0"/>
              </a:rPr>
              <a:t>baru</a:t>
            </a:r>
            <a:r>
              <a:rPr lang="en-US" sz="2500" dirty="0">
                <a:latin typeface="Abadi" panose="020B0604020104020204" pitchFamily="34" charset="0"/>
              </a:rPr>
              <a:t> </a:t>
            </a:r>
            <a:r>
              <a:rPr lang="en-US" sz="2500" dirty="0" err="1">
                <a:latin typeface="Abadi" panose="020B0604020104020204" pitchFamily="34" charset="0"/>
              </a:rPr>
              <a:t>menggunakan</a:t>
            </a:r>
            <a:r>
              <a:rPr lang="en-US" sz="2500" dirty="0">
                <a:latin typeface="Abadi" panose="020B0604020104020204" pitchFamily="34" charset="0"/>
              </a:rPr>
              <a:t> port yang </a:t>
            </a:r>
            <a:r>
              <a:rPr lang="en-US" sz="2500" dirty="0" err="1">
                <a:latin typeface="Abadi" panose="020B0604020104020204" pitchFamily="34" charset="0"/>
              </a:rPr>
              <a:t>sudah</a:t>
            </a:r>
            <a:r>
              <a:rPr lang="en-US" sz="2500" dirty="0">
                <a:latin typeface="Abadi" panose="020B0604020104020204" pitchFamily="34" charset="0"/>
              </a:rPr>
              <a:t> </a:t>
            </a:r>
            <a:r>
              <a:rPr lang="en-US" sz="2500" dirty="0" err="1">
                <a:latin typeface="Abadi" panose="020B0604020104020204" pitchFamily="34" charset="0"/>
              </a:rPr>
              <a:t>kita</a:t>
            </a:r>
            <a:r>
              <a:rPr lang="en-US" sz="2500" dirty="0">
                <a:latin typeface="Abadi" panose="020B0604020104020204" pitchFamily="34" charset="0"/>
              </a:rPr>
              <a:t> </a:t>
            </a:r>
            <a:r>
              <a:rPr lang="en-US" sz="2500" dirty="0" err="1">
                <a:latin typeface="Abadi" panose="020B0604020104020204" pitchFamily="34" charset="0"/>
              </a:rPr>
              <a:t>salin</a:t>
            </a:r>
            <a:r>
              <a:rPr lang="en-US" sz="2500" dirty="0">
                <a:latin typeface="Abadi" panose="020B0604020104020204" pitchFamily="34" charset="0"/>
              </a:rPr>
              <a:t> </a:t>
            </a:r>
            <a:r>
              <a:rPr lang="en-US" sz="2500" dirty="0" err="1">
                <a:latin typeface="Abadi" panose="020B0604020104020204" pitchFamily="34" charset="0"/>
              </a:rPr>
              <a:t>tadi</a:t>
            </a:r>
            <a:r>
              <a:rPr lang="en-US" sz="2500" dirty="0">
                <a:latin typeface="Abadi" panose="020B0604020104020204" pitchFamily="34" charset="0"/>
              </a:rPr>
              <a:t> </a:t>
            </a:r>
            <a:r>
              <a:rPr lang="en-US" sz="2500" dirty="0" err="1">
                <a:latin typeface="Abadi" panose="020B0604020104020204" pitchFamily="34" charset="0"/>
              </a:rPr>
              <a:t>yaitu</a:t>
            </a:r>
            <a:r>
              <a:rPr lang="en-US" sz="2500" dirty="0">
                <a:latin typeface="Abadi" panose="020B0604020104020204" pitchFamily="34" charset="0"/>
              </a:rPr>
              <a:t> “5000” </a:t>
            </a:r>
            <a:r>
              <a:rPr lang="en-US" sz="2500" dirty="0" err="1">
                <a:latin typeface="Abadi" panose="020B0604020104020204" pitchFamily="34" charset="0"/>
              </a:rPr>
              <a:t>menggunakan</a:t>
            </a:r>
            <a:r>
              <a:rPr lang="en-US" sz="2500" dirty="0">
                <a:latin typeface="Abadi" panose="020B0604020104020204" pitchFamily="34" charset="0"/>
              </a:rPr>
              <a:t> coding “</a:t>
            </a:r>
            <a:r>
              <a:rPr lang="en-US" sz="2500" dirty="0" err="1">
                <a:latin typeface="Abadi" panose="020B0604020104020204" pitchFamily="34" charset="0"/>
              </a:rPr>
              <a:t>ngrok</a:t>
            </a:r>
            <a:r>
              <a:rPr lang="en-US" sz="2500" dirty="0">
                <a:latin typeface="Abadi" panose="020B0604020104020204" pitchFamily="34" charset="0"/>
              </a:rPr>
              <a:t> http 5000”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C84574-A81F-4807-86C9-935013F4FE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6758" y="1401908"/>
            <a:ext cx="9726044" cy="2334250"/>
          </a:xfrm>
          <a:prstGeom prst="rect">
            <a:avLst/>
          </a:prstGeom>
        </p:spPr>
      </p:pic>
      <p:grpSp>
        <p:nvGrpSpPr>
          <p:cNvPr id="72" name="Group 71">
            <a:extLst>
              <a:ext uri="{FF2B5EF4-FFF2-40B4-BE49-F238E27FC236}">
                <a16:creationId xmlns:a16="http://schemas.microsoft.com/office/drawing/2014/main" id="{67A83510-2790-4866-911D-2E1588DF5F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459" y="4517731"/>
            <a:ext cx="12157773" cy="494218"/>
            <a:chOff x="18956" y="5952517"/>
            <a:chExt cx="12157773" cy="494218"/>
          </a:xfrm>
          <a:solidFill>
            <a:schemeClr val="bg2">
              <a:lumMod val="90000"/>
            </a:schemeClr>
          </a:solidFill>
        </p:grpSpPr>
        <p:sp>
          <p:nvSpPr>
            <p:cNvPr id="73" name="Freeform 10">
              <a:extLst>
                <a:ext uri="{FF2B5EF4-FFF2-40B4-BE49-F238E27FC236}">
                  <a16:creationId xmlns:a16="http://schemas.microsoft.com/office/drawing/2014/main" id="{DAB74ACE-7603-4829-88FE-C3C2B05EB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637219" y="6356157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4" name="Freeform 15">
              <a:extLst>
                <a:ext uri="{FF2B5EF4-FFF2-40B4-BE49-F238E27FC236}">
                  <a16:creationId xmlns:a16="http://schemas.microsoft.com/office/drawing/2014/main" id="{DE3E37A0-8723-42F4-9435-F06BD01914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139192" y="6359421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5" name="Freeform 18">
              <a:extLst>
                <a:ext uri="{FF2B5EF4-FFF2-40B4-BE49-F238E27FC236}">
                  <a16:creationId xmlns:a16="http://schemas.microsoft.com/office/drawing/2014/main" id="{0C5FE567-8965-4799-B1E6-8A6E1A8488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384660" y="6368396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6" name="Freeform 22">
              <a:extLst>
                <a:ext uri="{FF2B5EF4-FFF2-40B4-BE49-F238E27FC236}">
                  <a16:creationId xmlns:a16="http://schemas.microsoft.com/office/drawing/2014/main" id="{BA3FF2FD-6394-4F97-B186-BD4A98C619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653573" y="6308012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7" name="Freeform 8">
              <a:extLst>
                <a:ext uri="{FF2B5EF4-FFF2-40B4-BE49-F238E27FC236}">
                  <a16:creationId xmlns:a16="http://schemas.microsoft.com/office/drawing/2014/main" id="{1A361C9F-AD97-4338-B557-8766AFD033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8956" y="5956599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8" name="Freeform 19">
              <a:extLst>
                <a:ext uri="{FF2B5EF4-FFF2-40B4-BE49-F238E27FC236}">
                  <a16:creationId xmlns:a16="http://schemas.microsoft.com/office/drawing/2014/main" id="{F4FAA936-A80F-43B5-8A7D-17CC7CF771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709370" y="6291575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9" name="Freeform 20">
              <a:extLst>
                <a:ext uri="{FF2B5EF4-FFF2-40B4-BE49-F238E27FC236}">
                  <a16:creationId xmlns:a16="http://schemas.microsoft.com/office/drawing/2014/main" id="{21246F32-1BA7-40E4-9AF9-CA517D4413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452381" y="6295774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0" name="Freeform 23">
              <a:extLst>
                <a:ext uri="{FF2B5EF4-FFF2-40B4-BE49-F238E27FC236}">
                  <a16:creationId xmlns:a16="http://schemas.microsoft.com/office/drawing/2014/main" id="{C18EE8CE-BCF9-4C64-B335-C7830B03F3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883090" y="6322699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1" name="Freeform 26">
              <a:extLst>
                <a:ext uri="{FF2B5EF4-FFF2-40B4-BE49-F238E27FC236}">
                  <a16:creationId xmlns:a16="http://schemas.microsoft.com/office/drawing/2014/main" id="{64AC2B2B-568F-4175-8D84-AD8F6B563F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404559" y="6308010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2" name="Freeform 27">
              <a:extLst>
                <a:ext uri="{FF2B5EF4-FFF2-40B4-BE49-F238E27FC236}">
                  <a16:creationId xmlns:a16="http://schemas.microsoft.com/office/drawing/2014/main" id="{D9C6CF5C-8CF6-4274-86E0-CAF4A31F43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937280" y="6282192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3" name="Freeform 28">
              <a:extLst>
                <a:ext uri="{FF2B5EF4-FFF2-40B4-BE49-F238E27FC236}">
                  <a16:creationId xmlns:a16="http://schemas.microsoft.com/office/drawing/2014/main" id="{3BFC56A2-55B3-432A-BD3B-4B2423A683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194538" y="6290059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4" name="Freeform 30">
              <a:extLst>
                <a:ext uri="{FF2B5EF4-FFF2-40B4-BE49-F238E27FC236}">
                  <a16:creationId xmlns:a16="http://schemas.microsoft.com/office/drawing/2014/main" id="{BB036CEA-B307-404A-89D6-9414F417D2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742191" y="6338204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5" name="Freeform 43">
              <a:extLst>
                <a:ext uri="{FF2B5EF4-FFF2-40B4-BE49-F238E27FC236}">
                  <a16:creationId xmlns:a16="http://schemas.microsoft.com/office/drawing/2014/main" id="{CB37E5F5-B903-4611-A739-0B7FBE851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902106" y="6043523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6" name="Freeform 51">
              <a:extLst>
                <a:ext uri="{FF2B5EF4-FFF2-40B4-BE49-F238E27FC236}">
                  <a16:creationId xmlns:a16="http://schemas.microsoft.com/office/drawing/2014/main" id="{B1012F2B-A8F1-4FD5-8E6F-1CC97D0AA8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710297" y="6035458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7" name="Freeform 52">
              <a:extLst>
                <a:ext uri="{FF2B5EF4-FFF2-40B4-BE49-F238E27FC236}">
                  <a16:creationId xmlns:a16="http://schemas.microsoft.com/office/drawing/2014/main" id="{C04C6E0B-838E-4B10-91CA-29C498382A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277444" y="6038724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8" name="Freeform 53">
              <a:extLst>
                <a:ext uri="{FF2B5EF4-FFF2-40B4-BE49-F238E27FC236}">
                  <a16:creationId xmlns:a16="http://schemas.microsoft.com/office/drawing/2014/main" id="{15D6CFEB-4FC5-45C3-8BDF-95EAD1EDFC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471034" y="6035460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9" name="Freeform 54">
              <a:extLst>
                <a:ext uri="{FF2B5EF4-FFF2-40B4-BE49-F238E27FC236}">
                  <a16:creationId xmlns:a16="http://schemas.microsoft.com/office/drawing/2014/main" id="{EA8E01BA-7055-4707-906A-F08E2E253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094009" y="6011795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0" name="Freeform 55">
              <a:extLst>
                <a:ext uri="{FF2B5EF4-FFF2-40B4-BE49-F238E27FC236}">
                  <a16:creationId xmlns:a16="http://schemas.microsoft.com/office/drawing/2014/main" id="{CDA2DE76-0D5E-4F6F-95E7-508B725F8A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264556" y="6041988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1" name="Freeform 56">
              <a:extLst>
                <a:ext uri="{FF2B5EF4-FFF2-40B4-BE49-F238E27FC236}">
                  <a16:creationId xmlns:a16="http://schemas.microsoft.com/office/drawing/2014/main" id="{669578C5-3D06-4B77-A897-A014B441B5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392340" y="5985586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2" name="Freeform 57">
              <a:extLst>
                <a:ext uri="{FF2B5EF4-FFF2-40B4-BE49-F238E27FC236}">
                  <a16:creationId xmlns:a16="http://schemas.microsoft.com/office/drawing/2014/main" id="{85AA3005-AAD0-4587-B352-ECD937D61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037697" y="6020771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3" name="Freeform 59">
              <a:extLst>
                <a:ext uri="{FF2B5EF4-FFF2-40B4-BE49-F238E27FC236}">
                  <a16:creationId xmlns:a16="http://schemas.microsoft.com/office/drawing/2014/main" id="{B4E9730F-E8B1-4F7C-BA99-3B3016F104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473186" y="605207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4" name="Freeform 60">
              <a:extLst>
                <a:ext uri="{FF2B5EF4-FFF2-40B4-BE49-F238E27FC236}">
                  <a16:creationId xmlns:a16="http://schemas.microsoft.com/office/drawing/2014/main" id="{A8922D05-C325-4918-84E6-1C62AD7BE0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825017" y="6002818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5" name="Freeform 61">
              <a:extLst>
                <a:ext uri="{FF2B5EF4-FFF2-40B4-BE49-F238E27FC236}">
                  <a16:creationId xmlns:a16="http://schemas.microsoft.com/office/drawing/2014/main" id="{38DD42E8-8604-45E3-99FE-72D479AF2C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572460" y="5957121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6" name="Freeform 5">
              <a:extLst>
                <a:ext uri="{FF2B5EF4-FFF2-40B4-BE49-F238E27FC236}">
                  <a16:creationId xmlns:a16="http://schemas.microsoft.com/office/drawing/2014/main" id="{2E946C70-11C9-4C85-BE3B-1149117F3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908414" y="6286792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7" name="Freeform 6">
              <a:extLst>
                <a:ext uri="{FF2B5EF4-FFF2-40B4-BE49-F238E27FC236}">
                  <a16:creationId xmlns:a16="http://schemas.microsoft.com/office/drawing/2014/main" id="{48F637C4-CFB7-4421-9DAB-6730244B2C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634353" y="6266141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8" name="Freeform 7">
              <a:extLst>
                <a:ext uri="{FF2B5EF4-FFF2-40B4-BE49-F238E27FC236}">
                  <a16:creationId xmlns:a16="http://schemas.microsoft.com/office/drawing/2014/main" id="{6E137FD9-DCB4-4E5A-960B-350C3627EE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177783" y="6246129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9" name="Freeform 8">
              <a:extLst>
                <a:ext uri="{FF2B5EF4-FFF2-40B4-BE49-F238E27FC236}">
                  <a16:creationId xmlns:a16="http://schemas.microsoft.com/office/drawing/2014/main" id="{9DCD8437-9BFD-44B4-AAC8-75388190F2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982245" y="6242949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0" name="Freeform 9">
              <a:extLst>
                <a:ext uri="{FF2B5EF4-FFF2-40B4-BE49-F238E27FC236}">
                  <a16:creationId xmlns:a16="http://schemas.microsoft.com/office/drawing/2014/main" id="{C9EEBF9B-D5F1-4EE3-A46A-A5A5E396A4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268040" y="6282192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1" name="Freeform 11">
              <a:extLst>
                <a:ext uri="{FF2B5EF4-FFF2-40B4-BE49-F238E27FC236}">
                  <a16:creationId xmlns:a16="http://schemas.microsoft.com/office/drawing/2014/main" id="{3A77B17D-E4D2-444B-8D75-F0171A3E85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510851" y="6246285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2" name="Freeform 12">
              <a:extLst>
                <a:ext uri="{FF2B5EF4-FFF2-40B4-BE49-F238E27FC236}">
                  <a16:creationId xmlns:a16="http://schemas.microsoft.com/office/drawing/2014/main" id="{5FDB9442-6054-49E2-948E-D30AD9E09F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028371" y="6264238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3" name="Freeform 13">
              <a:extLst>
                <a:ext uri="{FF2B5EF4-FFF2-40B4-BE49-F238E27FC236}">
                  <a16:creationId xmlns:a16="http://schemas.microsoft.com/office/drawing/2014/main" id="{3E1DF8B7-7CB2-4181-8525-4EE2D5D9EE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656011" y="6301648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4" name="Freeform 14">
              <a:extLst>
                <a:ext uri="{FF2B5EF4-FFF2-40B4-BE49-F238E27FC236}">
                  <a16:creationId xmlns:a16="http://schemas.microsoft.com/office/drawing/2014/main" id="{4B3B2382-7947-4BAF-BF2F-830393F8EF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333279" y="6267101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5" name="Freeform 16">
              <a:extLst>
                <a:ext uri="{FF2B5EF4-FFF2-40B4-BE49-F238E27FC236}">
                  <a16:creationId xmlns:a16="http://schemas.microsoft.com/office/drawing/2014/main" id="{AC95E7F5-BA75-4053-AC8F-81ACC42626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773156" y="6239757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6" name="Freeform 17">
              <a:extLst>
                <a:ext uri="{FF2B5EF4-FFF2-40B4-BE49-F238E27FC236}">
                  <a16:creationId xmlns:a16="http://schemas.microsoft.com/office/drawing/2014/main" id="{8D431126-FDB6-42AF-BC9E-58E4C417B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398709" y="6264239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7" name="Freeform 21">
              <a:extLst>
                <a:ext uri="{FF2B5EF4-FFF2-40B4-BE49-F238E27FC236}">
                  <a16:creationId xmlns:a16="http://schemas.microsoft.com/office/drawing/2014/main" id="{4AA2BE9B-BD88-4958-B98E-7363A0FD5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47787" y="6218542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8" name="Freeform 25">
              <a:extLst>
                <a:ext uri="{FF2B5EF4-FFF2-40B4-BE49-F238E27FC236}">
                  <a16:creationId xmlns:a16="http://schemas.microsoft.com/office/drawing/2014/main" id="{BA18EADE-8501-4251-ADCD-EB02B73DF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90115" y="6200589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9" name="Freeform 29">
              <a:extLst>
                <a:ext uri="{FF2B5EF4-FFF2-40B4-BE49-F238E27FC236}">
                  <a16:creationId xmlns:a16="http://schemas.microsoft.com/office/drawing/2014/main" id="{D1886B2F-FFB5-4032-A012-EAE8464DDA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11181" y="6179372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0" name="Freeform 31">
              <a:extLst>
                <a:ext uri="{FF2B5EF4-FFF2-40B4-BE49-F238E27FC236}">
                  <a16:creationId xmlns:a16="http://schemas.microsoft.com/office/drawing/2014/main" id="{65048464-3972-4F85-858C-BD0D6CC8A6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43201" y="6241343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1" name="Freeform 32">
              <a:extLst>
                <a:ext uri="{FF2B5EF4-FFF2-40B4-BE49-F238E27FC236}">
                  <a16:creationId xmlns:a16="http://schemas.microsoft.com/office/drawing/2014/main" id="{9B136B45-B116-4EA4-802D-0D9EC238C9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406775" y="5979446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2" name="Freeform 33">
              <a:extLst>
                <a:ext uri="{FF2B5EF4-FFF2-40B4-BE49-F238E27FC236}">
                  <a16:creationId xmlns:a16="http://schemas.microsoft.com/office/drawing/2014/main" id="{F7DA7C34-DDA0-41AB-A47F-E981F63E23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327423" y="6028408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3" name="Freeform 34">
              <a:extLst>
                <a:ext uri="{FF2B5EF4-FFF2-40B4-BE49-F238E27FC236}">
                  <a16:creationId xmlns:a16="http://schemas.microsoft.com/office/drawing/2014/main" id="{BB16C09B-E126-49FC-B0C4-2CB43FA038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334031" y="6019431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4" name="Freeform 35">
              <a:extLst>
                <a:ext uri="{FF2B5EF4-FFF2-40B4-BE49-F238E27FC236}">
                  <a16:creationId xmlns:a16="http://schemas.microsoft.com/office/drawing/2014/main" id="{A12A7CBF-E4C8-4085-88C3-03102FE46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124491" y="6012903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5" name="Freeform 36">
              <a:extLst>
                <a:ext uri="{FF2B5EF4-FFF2-40B4-BE49-F238E27FC236}">
                  <a16:creationId xmlns:a16="http://schemas.microsoft.com/office/drawing/2014/main" id="{55CA9A4D-ABE6-426B-B7F0-F5B933349C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57884" y="5982710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6" name="Freeform 37">
              <a:extLst>
                <a:ext uri="{FF2B5EF4-FFF2-40B4-BE49-F238E27FC236}">
                  <a16:creationId xmlns:a16="http://schemas.microsoft.com/office/drawing/2014/main" id="{8A4F3A5B-B199-4716-ADF4-5E33A7C0D1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649584" y="5970470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7" name="Freeform 38">
              <a:extLst>
                <a:ext uri="{FF2B5EF4-FFF2-40B4-BE49-F238E27FC236}">
                  <a16:creationId xmlns:a16="http://schemas.microsoft.com/office/drawing/2014/main" id="{5846F32E-5DDD-4AF4-BE1C-5F1A3FF10D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829398" y="601045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8" name="Freeform 39">
              <a:extLst>
                <a:ext uri="{FF2B5EF4-FFF2-40B4-BE49-F238E27FC236}">
                  <a16:creationId xmlns:a16="http://schemas.microsoft.com/office/drawing/2014/main" id="{AFE38B2F-69BC-4661-84A3-EA04CDC3FE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580384" y="5998215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9" name="Freeform 40">
              <a:extLst>
                <a:ext uri="{FF2B5EF4-FFF2-40B4-BE49-F238E27FC236}">
                  <a16:creationId xmlns:a16="http://schemas.microsoft.com/office/drawing/2014/main" id="{5CA6F12C-4208-48A6-B7B0-DD18CB3992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121911" y="5994951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0" name="Freeform 41">
              <a:extLst>
                <a:ext uri="{FF2B5EF4-FFF2-40B4-BE49-F238E27FC236}">
                  <a16:creationId xmlns:a16="http://schemas.microsoft.com/office/drawing/2014/main" id="{0F08EA53-C6C6-49F1-B8DA-E20FFD6078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38116" y="599495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1" name="Freeform 42">
              <a:extLst>
                <a:ext uri="{FF2B5EF4-FFF2-40B4-BE49-F238E27FC236}">
                  <a16:creationId xmlns:a16="http://schemas.microsoft.com/office/drawing/2014/main" id="{6B6EA655-7497-4604-92DF-43CE7322ED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10716" y="5973734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2" name="Freeform 44">
              <a:extLst>
                <a:ext uri="{FF2B5EF4-FFF2-40B4-BE49-F238E27FC236}">
                  <a16:creationId xmlns:a16="http://schemas.microsoft.com/office/drawing/2014/main" id="{082FFE9A-67C2-471A-AF37-ED9C238DBE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639354" y="5976998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3" name="Freeform 45">
              <a:extLst>
                <a:ext uri="{FF2B5EF4-FFF2-40B4-BE49-F238E27FC236}">
                  <a16:creationId xmlns:a16="http://schemas.microsoft.com/office/drawing/2014/main" id="{B0FD6176-7431-446D-91DB-56644A93C1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67906" y="5952517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4" name="Freeform 46">
              <a:extLst>
                <a:ext uri="{FF2B5EF4-FFF2-40B4-BE49-F238E27FC236}">
                  <a16:creationId xmlns:a16="http://schemas.microsoft.com/office/drawing/2014/main" id="{A46603FA-6405-410B-AD8A-3D75BE7A85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895937" y="6000664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5" name="Freeform 47">
              <a:extLst>
                <a:ext uri="{FF2B5EF4-FFF2-40B4-BE49-F238E27FC236}">
                  <a16:creationId xmlns:a16="http://schemas.microsoft.com/office/drawing/2014/main" id="{6BE439BF-AE87-4F53-9DC9-72414AD1F1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865326" y="5973733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6" name="Freeform 48">
              <a:extLst>
                <a:ext uri="{FF2B5EF4-FFF2-40B4-BE49-F238E27FC236}">
                  <a16:creationId xmlns:a16="http://schemas.microsoft.com/office/drawing/2014/main" id="{55C88911-7FE8-4196-8D02-DAB1B62D97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115444" y="5992749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7" name="Freeform 49">
              <a:extLst>
                <a:ext uri="{FF2B5EF4-FFF2-40B4-BE49-F238E27FC236}">
                  <a16:creationId xmlns:a16="http://schemas.microsoft.com/office/drawing/2014/main" id="{BAD26C77-660F-4C9C-9A98-234048198B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15687" y="5955781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8" name="Freeform 8">
              <a:extLst>
                <a:ext uri="{FF2B5EF4-FFF2-40B4-BE49-F238E27FC236}">
                  <a16:creationId xmlns:a16="http://schemas.microsoft.com/office/drawing/2014/main" id="{507A2021-3F23-43FC-AB0D-130B575906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683670" y="6019431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9" name="Freeform 106">
              <a:extLst>
                <a:ext uri="{FF2B5EF4-FFF2-40B4-BE49-F238E27FC236}">
                  <a16:creationId xmlns:a16="http://schemas.microsoft.com/office/drawing/2014/main" id="{CB855C11-52EB-43D9-8831-1A26FCE12A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9451" y="6204541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0" name="Freeform 19">
              <a:extLst>
                <a:ext uri="{FF2B5EF4-FFF2-40B4-BE49-F238E27FC236}">
                  <a16:creationId xmlns:a16="http://schemas.microsoft.com/office/drawing/2014/main" id="{1A6AD416-1A17-49A9-8301-8C0A5A78CA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397390" y="6351960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1" name="Freeform 20">
              <a:extLst>
                <a:ext uri="{FF2B5EF4-FFF2-40B4-BE49-F238E27FC236}">
                  <a16:creationId xmlns:a16="http://schemas.microsoft.com/office/drawing/2014/main" id="{F03687D9-14CC-461B-B4B5-907E10B6A1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140401" y="6356159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2" name="Freeform 26">
              <a:extLst>
                <a:ext uri="{FF2B5EF4-FFF2-40B4-BE49-F238E27FC236}">
                  <a16:creationId xmlns:a16="http://schemas.microsoft.com/office/drawing/2014/main" id="{FCC639BE-A7F9-46A2-955A-3ACA45455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2049121" y="6351959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3" name="Freeform 27">
              <a:extLst>
                <a:ext uri="{FF2B5EF4-FFF2-40B4-BE49-F238E27FC236}">
                  <a16:creationId xmlns:a16="http://schemas.microsoft.com/office/drawing/2014/main" id="{B3FED40E-A961-4D78-947A-5AC1BD510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625300" y="6342577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4" name="Freeform 28">
              <a:extLst>
                <a:ext uri="{FF2B5EF4-FFF2-40B4-BE49-F238E27FC236}">
                  <a16:creationId xmlns:a16="http://schemas.microsoft.com/office/drawing/2014/main" id="{1445BCDF-9E07-46AD-A6B5-5BEFA223C1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851300" y="6351959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5" name="Freeform 55">
              <a:extLst>
                <a:ext uri="{FF2B5EF4-FFF2-40B4-BE49-F238E27FC236}">
                  <a16:creationId xmlns:a16="http://schemas.microsoft.com/office/drawing/2014/main" id="{23324DC7-93D9-451A-9ABF-1B4D92BF22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988188" y="6083917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6" name="Freeform 56">
              <a:extLst>
                <a:ext uri="{FF2B5EF4-FFF2-40B4-BE49-F238E27FC236}">
                  <a16:creationId xmlns:a16="http://schemas.microsoft.com/office/drawing/2014/main" id="{003474BA-A947-4598-96BB-BAACE2411D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080360" y="6045971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7" name="Freeform 57">
              <a:extLst>
                <a:ext uri="{FF2B5EF4-FFF2-40B4-BE49-F238E27FC236}">
                  <a16:creationId xmlns:a16="http://schemas.microsoft.com/office/drawing/2014/main" id="{04426A72-0FD0-478F-AAC5-B49E142535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725717" y="6081156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17260BB0-9DCA-4927-89A5-1314AD40EB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513037" y="606320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F459656F-63AC-4FC7-8D12-282B9B0C4C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260480" y="6017506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0" name="Freeform 5">
              <a:extLst>
                <a:ext uri="{FF2B5EF4-FFF2-40B4-BE49-F238E27FC236}">
                  <a16:creationId xmlns:a16="http://schemas.microsoft.com/office/drawing/2014/main" id="{5C345A48-BE33-4B10-AF97-207DC7E2CC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596434" y="6347177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1" name="Freeform 6">
              <a:extLst>
                <a:ext uri="{FF2B5EF4-FFF2-40B4-BE49-F238E27FC236}">
                  <a16:creationId xmlns:a16="http://schemas.microsoft.com/office/drawing/2014/main" id="{65503F74-3A89-46DD-AD4D-9BB164E252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310592" y="6345841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2" name="Freeform 7">
              <a:extLst>
                <a:ext uri="{FF2B5EF4-FFF2-40B4-BE49-F238E27FC236}">
                  <a16:creationId xmlns:a16="http://schemas.microsoft.com/office/drawing/2014/main" id="{5D8D4A6C-9C30-46E6-953F-8FFE24534F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865803" y="6306514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3" name="Freeform 8">
              <a:extLst>
                <a:ext uri="{FF2B5EF4-FFF2-40B4-BE49-F238E27FC236}">
                  <a16:creationId xmlns:a16="http://schemas.microsoft.com/office/drawing/2014/main" id="{844B12AB-BDBA-412B-8127-0671AB6BF8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670714" y="633931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4" name="Freeform 9">
              <a:extLst>
                <a:ext uri="{FF2B5EF4-FFF2-40B4-BE49-F238E27FC236}">
                  <a16:creationId xmlns:a16="http://schemas.microsoft.com/office/drawing/2014/main" id="{84AE8FA4-8AC5-4D0E-9FF8-B6F6D961FC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956060" y="6342577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5" name="Freeform 11">
              <a:extLst>
                <a:ext uri="{FF2B5EF4-FFF2-40B4-BE49-F238E27FC236}">
                  <a16:creationId xmlns:a16="http://schemas.microsoft.com/office/drawing/2014/main" id="{462515DF-512D-49E0-B5FE-637D9E352B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198871" y="6306670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6" name="Freeform 12">
              <a:extLst>
                <a:ext uri="{FF2B5EF4-FFF2-40B4-BE49-F238E27FC236}">
                  <a16:creationId xmlns:a16="http://schemas.microsoft.com/office/drawing/2014/main" id="{342CB8A0-096D-4A9F-B962-294DB670BD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716391" y="6324623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7" name="Freeform 13">
              <a:extLst>
                <a:ext uri="{FF2B5EF4-FFF2-40B4-BE49-F238E27FC236}">
                  <a16:creationId xmlns:a16="http://schemas.microsoft.com/office/drawing/2014/main" id="{6870353D-6B96-4946-8BB5-015BF6E6E2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344031" y="6362033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8" name="Freeform 14">
              <a:extLst>
                <a:ext uri="{FF2B5EF4-FFF2-40B4-BE49-F238E27FC236}">
                  <a16:creationId xmlns:a16="http://schemas.microsoft.com/office/drawing/2014/main" id="{20249E38-6114-4065-8836-941D6C55D5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070859" y="6318096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9" name="Freeform 16">
              <a:extLst>
                <a:ext uri="{FF2B5EF4-FFF2-40B4-BE49-F238E27FC236}">
                  <a16:creationId xmlns:a16="http://schemas.microsoft.com/office/drawing/2014/main" id="{BDA5073D-3C1B-4779-8DEF-FD9CD5308D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461176" y="6300142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0" name="Freeform 17">
              <a:extLst>
                <a:ext uri="{FF2B5EF4-FFF2-40B4-BE49-F238E27FC236}">
                  <a16:creationId xmlns:a16="http://schemas.microsoft.com/office/drawing/2014/main" id="{79505220-ED85-46B5-A218-0991FA5794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039205" y="6341355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1" name="Freeform 21">
              <a:extLst>
                <a:ext uri="{FF2B5EF4-FFF2-40B4-BE49-F238E27FC236}">
                  <a16:creationId xmlns:a16="http://schemas.microsoft.com/office/drawing/2014/main" id="{A8513416-DF87-4A83-8026-AF40654BAE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730057" y="6318096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AF0489C4-7984-4A49-9D02-ACE2DD3EC8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930591" y="6309120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3" name="Freeform 29">
              <a:extLst>
                <a:ext uri="{FF2B5EF4-FFF2-40B4-BE49-F238E27FC236}">
                  <a16:creationId xmlns:a16="http://schemas.microsoft.com/office/drawing/2014/main" id="{3DB0DE7C-BF6D-4059-94C4-FD4D6E7BA9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497041" y="6299934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4" name="Freeform 31">
              <a:extLst>
                <a:ext uri="{FF2B5EF4-FFF2-40B4-BE49-F238E27FC236}">
                  <a16:creationId xmlns:a16="http://schemas.microsoft.com/office/drawing/2014/main" id="{5B58E23E-6D06-4F24-B6F8-98AE632C2A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207517" y="6336989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5" name="Freeform 32">
              <a:extLst>
                <a:ext uri="{FF2B5EF4-FFF2-40B4-BE49-F238E27FC236}">
                  <a16:creationId xmlns:a16="http://schemas.microsoft.com/office/drawing/2014/main" id="{7D87D95A-4B48-4140-BB5C-9A33AACBFA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094795" y="6039831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6" name="Freeform 33">
              <a:extLst>
                <a:ext uri="{FF2B5EF4-FFF2-40B4-BE49-F238E27FC236}">
                  <a16:creationId xmlns:a16="http://schemas.microsoft.com/office/drawing/2014/main" id="{6D78BEA4-B995-4BEC-A3B4-C580D646AD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015443" y="6088793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7" name="Freeform 34">
              <a:extLst>
                <a:ext uri="{FF2B5EF4-FFF2-40B4-BE49-F238E27FC236}">
                  <a16:creationId xmlns:a16="http://schemas.microsoft.com/office/drawing/2014/main" id="{C075F1AC-7155-4487-8B7A-0C74E2C65D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022051" y="6079816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8" name="Freeform 35">
              <a:extLst>
                <a:ext uri="{FF2B5EF4-FFF2-40B4-BE49-F238E27FC236}">
                  <a16:creationId xmlns:a16="http://schemas.microsoft.com/office/drawing/2014/main" id="{2923812A-0930-464A-B863-8232CDF9BE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806684" y="6076799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9" name="Freeform 36">
              <a:extLst>
                <a:ext uri="{FF2B5EF4-FFF2-40B4-BE49-F238E27FC236}">
                  <a16:creationId xmlns:a16="http://schemas.microsoft.com/office/drawing/2014/main" id="{5B22D5AF-1F95-4943-ADBD-50BF0DDC9B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345904" y="6043095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0" name="Freeform 37">
              <a:extLst>
                <a:ext uri="{FF2B5EF4-FFF2-40B4-BE49-F238E27FC236}">
                  <a16:creationId xmlns:a16="http://schemas.microsoft.com/office/drawing/2014/main" id="{09709304-5160-4325-BE4E-F970450FA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337604" y="6030855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1" name="Freeform 38">
              <a:extLst>
                <a:ext uri="{FF2B5EF4-FFF2-40B4-BE49-F238E27FC236}">
                  <a16:creationId xmlns:a16="http://schemas.microsoft.com/office/drawing/2014/main" id="{6086BD94-D139-4DEE-9FB6-849360DABF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517418" y="6070840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2" name="Freeform 39">
              <a:extLst>
                <a:ext uri="{FF2B5EF4-FFF2-40B4-BE49-F238E27FC236}">
                  <a16:creationId xmlns:a16="http://schemas.microsoft.com/office/drawing/2014/main" id="{84B8A4B1-C709-4864-851E-6A76DE4E52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268404" y="6058600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3" name="Freeform 40">
              <a:extLst>
                <a:ext uri="{FF2B5EF4-FFF2-40B4-BE49-F238E27FC236}">
                  <a16:creationId xmlns:a16="http://schemas.microsoft.com/office/drawing/2014/main" id="{51183B3E-65BA-45BB-9238-E5553DA7E2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809931" y="6055336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4" name="Freeform 41">
              <a:extLst>
                <a:ext uri="{FF2B5EF4-FFF2-40B4-BE49-F238E27FC236}">
                  <a16:creationId xmlns:a16="http://schemas.microsoft.com/office/drawing/2014/main" id="{B456CBC6-D8DB-4226-8743-8355D0C1E2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126136" y="6055335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5" name="Freeform 42">
              <a:extLst>
                <a:ext uri="{FF2B5EF4-FFF2-40B4-BE49-F238E27FC236}">
                  <a16:creationId xmlns:a16="http://schemas.microsoft.com/office/drawing/2014/main" id="{2A43AE63-9201-415C-A88E-C52685BF9A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798736" y="6034119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6" name="Freeform 44">
              <a:extLst>
                <a:ext uri="{FF2B5EF4-FFF2-40B4-BE49-F238E27FC236}">
                  <a16:creationId xmlns:a16="http://schemas.microsoft.com/office/drawing/2014/main" id="{0BB8C75E-6B9A-4E95-85CF-ACD2D2AD2B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327374" y="6037383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7" name="Freeform 45">
              <a:extLst>
                <a:ext uri="{FF2B5EF4-FFF2-40B4-BE49-F238E27FC236}">
                  <a16:creationId xmlns:a16="http://schemas.microsoft.com/office/drawing/2014/main" id="{F593E6EC-FB46-40CB-825C-C1305B1FB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555926" y="6012902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8" name="Freeform 46">
              <a:extLst>
                <a:ext uri="{FF2B5EF4-FFF2-40B4-BE49-F238E27FC236}">
                  <a16:creationId xmlns:a16="http://schemas.microsoft.com/office/drawing/2014/main" id="{517F36F0-8630-4831-9057-6CA9B217BE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583957" y="6061049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9" name="Freeform 47">
              <a:extLst>
                <a:ext uri="{FF2B5EF4-FFF2-40B4-BE49-F238E27FC236}">
                  <a16:creationId xmlns:a16="http://schemas.microsoft.com/office/drawing/2014/main" id="{9614B5E6-3CE1-465E-8381-646179E1B1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553346" y="6034118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70" name="Freeform 48">
              <a:extLst>
                <a:ext uri="{FF2B5EF4-FFF2-40B4-BE49-F238E27FC236}">
                  <a16:creationId xmlns:a16="http://schemas.microsoft.com/office/drawing/2014/main" id="{5A40C31A-16AE-42C0-AC3B-52DCA2F5A2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804575" y="6052072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71" name="Freeform 49">
              <a:extLst>
                <a:ext uri="{FF2B5EF4-FFF2-40B4-BE49-F238E27FC236}">
                  <a16:creationId xmlns:a16="http://schemas.microsoft.com/office/drawing/2014/main" id="{CE95CDB5-B8FA-431B-B9BE-7791AD92C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903707" y="6016166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394400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71AFD227-869A-489C-A9B5-3F0498DF3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4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5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6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7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8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1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2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3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4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5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6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7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8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9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0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1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2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3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4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5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6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7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8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9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0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1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2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3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4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5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6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7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8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9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0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1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2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3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4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5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6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  <p:sp useBgFill="1">
        <p:nvSpPr>
          <p:cNvPr id="68" name="Rectangle 67">
            <a:extLst>
              <a:ext uri="{FF2B5EF4-FFF2-40B4-BE49-F238E27FC236}">
                <a16:creationId xmlns:a16="http://schemas.microsoft.com/office/drawing/2014/main" id="{945D478C-A9A5-4832-89D8-703607711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768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0FB7F7C0-216C-466B-8AF5-7744BB3400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274" y="4764840"/>
            <a:ext cx="12205536" cy="20931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571182-1A06-454D-BBDE-DD9E3810E3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1556" y="5490040"/>
            <a:ext cx="8895351" cy="812767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2000" dirty="0">
                <a:latin typeface="Abadi" panose="020B0604020104020204" pitchFamily="34" charset="0"/>
              </a:rPr>
              <a:t>10. </a:t>
            </a:r>
            <a:r>
              <a:rPr lang="en-US" sz="2000" dirty="0" err="1">
                <a:latin typeface="Abadi" panose="020B0604020104020204" pitchFamily="34" charset="0"/>
              </a:rPr>
              <a:t>Ngrok</a:t>
            </a:r>
            <a:r>
              <a:rPr lang="en-US" sz="2000" dirty="0">
                <a:latin typeface="Abadi" panose="020B0604020104020204" pitchFamily="34" charset="0"/>
              </a:rPr>
              <a:t> </a:t>
            </a:r>
            <a:r>
              <a:rPr lang="en-US" sz="2000" dirty="0" err="1">
                <a:latin typeface="Abadi" panose="020B0604020104020204" pitchFamily="34" charset="0"/>
              </a:rPr>
              <a:t>kemudian</a:t>
            </a:r>
            <a:r>
              <a:rPr lang="en-US" sz="2000" dirty="0">
                <a:latin typeface="Abadi" panose="020B0604020104020204" pitchFamily="34" charset="0"/>
              </a:rPr>
              <a:t> </a:t>
            </a:r>
            <a:r>
              <a:rPr lang="en-US" sz="2000" dirty="0" err="1">
                <a:latin typeface="Abadi" panose="020B0604020104020204" pitchFamily="34" charset="0"/>
              </a:rPr>
              <a:t>akan</a:t>
            </a:r>
            <a:r>
              <a:rPr lang="en-US" sz="2000" dirty="0">
                <a:latin typeface="Abadi" panose="020B0604020104020204" pitchFamily="34" charset="0"/>
              </a:rPr>
              <a:t> men-generate link localhost </a:t>
            </a:r>
            <a:r>
              <a:rPr lang="en-US" sz="2000" dirty="0" err="1">
                <a:latin typeface="Abadi" panose="020B0604020104020204" pitchFamily="34" charset="0"/>
              </a:rPr>
              <a:t>kita</a:t>
            </a:r>
            <a:r>
              <a:rPr lang="en-US" sz="2000" dirty="0">
                <a:latin typeface="Abadi" panose="020B0604020104020204" pitchFamily="34" charset="0"/>
              </a:rPr>
              <a:t> via internet. User lain </a:t>
            </a:r>
            <a:r>
              <a:rPr lang="en-US" sz="2000" dirty="0" err="1">
                <a:latin typeface="Abadi" panose="020B0604020104020204" pitchFamily="34" charset="0"/>
              </a:rPr>
              <a:t>bisa</a:t>
            </a:r>
            <a:r>
              <a:rPr lang="en-US" sz="2000" dirty="0">
                <a:latin typeface="Abadi" panose="020B0604020104020204" pitchFamily="34" charset="0"/>
              </a:rPr>
              <a:t> </a:t>
            </a:r>
            <a:r>
              <a:rPr lang="en-US" sz="2000" dirty="0" err="1">
                <a:latin typeface="Abadi" panose="020B0604020104020204" pitchFamily="34" charset="0"/>
              </a:rPr>
              <a:t>menggunakan</a:t>
            </a:r>
            <a:r>
              <a:rPr lang="en-US" sz="2000" dirty="0">
                <a:latin typeface="Abadi" panose="020B0604020104020204" pitchFamily="34" charset="0"/>
              </a:rPr>
              <a:t> link </a:t>
            </a:r>
            <a:r>
              <a:rPr lang="en-US" sz="2000" dirty="0" err="1">
                <a:latin typeface="Abadi" panose="020B0604020104020204" pitchFamily="34" charset="0"/>
              </a:rPr>
              <a:t>tersebut</a:t>
            </a:r>
            <a:r>
              <a:rPr lang="en-US" sz="2000" dirty="0">
                <a:latin typeface="Abadi" panose="020B0604020104020204" pitchFamily="34" charset="0"/>
              </a:rPr>
              <a:t> </a:t>
            </a:r>
            <a:r>
              <a:rPr lang="en-US" sz="2000" dirty="0" err="1">
                <a:latin typeface="Abadi" panose="020B0604020104020204" pitchFamily="34" charset="0"/>
              </a:rPr>
              <a:t>untuk</a:t>
            </a:r>
            <a:r>
              <a:rPr lang="en-US" sz="2000" dirty="0">
                <a:latin typeface="Abadi" panose="020B0604020104020204" pitchFamily="34" charset="0"/>
              </a:rPr>
              <a:t> </a:t>
            </a:r>
            <a:r>
              <a:rPr lang="en-US" sz="2000" dirty="0" err="1">
                <a:latin typeface="Abadi" panose="020B0604020104020204" pitchFamily="34" charset="0"/>
              </a:rPr>
              <a:t>mengakses</a:t>
            </a:r>
            <a:r>
              <a:rPr lang="en-US" sz="2000" dirty="0">
                <a:latin typeface="Abadi" panose="020B0604020104020204" pitchFamily="34" charset="0"/>
              </a:rPr>
              <a:t> </a:t>
            </a:r>
            <a:r>
              <a:rPr lang="en-US" sz="2000" dirty="0" err="1">
                <a:latin typeface="Abadi" panose="020B0604020104020204" pitchFamily="34" charset="0"/>
              </a:rPr>
              <a:t>aplikasi</a:t>
            </a:r>
            <a:r>
              <a:rPr lang="en-US" sz="2000" dirty="0">
                <a:latin typeface="Abadi" panose="020B0604020104020204" pitchFamily="34" charset="0"/>
              </a:rPr>
              <a:t> SIBI Lang Estimation </a:t>
            </a:r>
            <a:r>
              <a:rPr lang="en-US" sz="2000" dirty="0" err="1">
                <a:latin typeface="Abadi" panose="020B0604020104020204" pitchFamily="34" charset="0"/>
              </a:rPr>
              <a:t>meskipun</a:t>
            </a:r>
            <a:r>
              <a:rPr lang="en-US" sz="2000" dirty="0">
                <a:latin typeface="Abadi" panose="020B0604020104020204" pitchFamily="34" charset="0"/>
              </a:rPr>
              <a:t> </a:t>
            </a:r>
            <a:r>
              <a:rPr lang="en-US" sz="2000" dirty="0" err="1">
                <a:latin typeface="Abadi" panose="020B0604020104020204" pitchFamily="34" charset="0"/>
              </a:rPr>
              <a:t>aplikasi</a:t>
            </a:r>
            <a:r>
              <a:rPr lang="en-US" sz="2000" dirty="0">
                <a:latin typeface="Abadi" panose="020B0604020104020204" pitchFamily="34" charset="0"/>
              </a:rPr>
              <a:t> </a:t>
            </a:r>
            <a:r>
              <a:rPr lang="en-US" sz="2000" dirty="0" err="1">
                <a:latin typeface="Abadi" panose="020B0604020104020204" pitchFamily="34" charset="0"/>
              </a:rPr>
              <a:t>tersebut</a:t>
            </a:r>
            <a:r>
              <a:rPr lang="en-US" sz="2000" dirty="0">
                <a:latin typeface="Abadi" panose="020B0604020104020204" pitchFamily="34" charset="0"/>
              </a:rPr>
              <a:t> </a:t>
            </a:r>
            <a:r>
              <a:rPr lang="en-US" sz="2000" dirty="0" err="1">
                <a:latin typeface="Abadi" panose="020B0604020104020204" pitchFamily="34" charset="0"/>
              </a:rPr>
              <a:t>ada</a:t>
            </a:r>
            <a:r>
              <a:rPr lang="en-US" sz="2000" dirty="0">
                <a:latin typeface="Abadi" panose="020B0604020104020204" pitchFamily="34" charset="0"/>
              </a:rPr>
              <a:t> di localhost.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C84574-A81F-4807-86C9-935013F4FE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9431" y="1540716"/>
            <a:ext cx="9560521" cy="2294525"/>
          </a:xfrm>
          <a:prstGeom prst="rect">
            <a:avLst/>
          </a:prstGeom>
        </p:spPr>
      </p:pic>
      <p:grpSp>
        <p:nvGrpSpPr>
          <p:cNvPr id="72" name="Group 71">
            <a:extLst>
              <a:ext uri="{FF2B5EF4-FFF2-40B4-BE49-F238E27FC236}">
                <a16:creationId xmlns:a16="http://schemas.microsoft.com/office/drawing/2014/main" id="{67A83510-2790-4866-911D-2E1588DF5F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459" y="4517731"/>
            <a:ext cx="12157773" cy="494218"/>
            <a:chOff x="18956" y="5952517"/>
            <a:chExt cx="12157773" cy="494218"/>
          </a:xfrm>
          <a:solidFill>
            <a:schemeClr val="bg2">
              <a:lumMod val="90000"/>
            </a:schemeClr>
          </a:solidFill>
        </p:grpSpPr>
        <p:sp>
          <p:nvSpPr>
            <p:cNvPr id="73" name="Freeform 10">
              <a:extLst>
                <a:ext uri="{FF2B5EF4-FFF2-40B4-BE49-F238E27FC236}">
                  <a16:creationId xmlns:a16="http://schemas.microsoft.com/office/drawing/2014/main" id="{DAB74ACE-7603-4829-88FE-C3C2B05EB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637219" y="6356157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4" name="Freeform 15">
              <a:extLst>
                <a:ext uri="{FF2B5EF4-FFF2-40B4-BE49-F238E27FC236}">
                  <a16:creationId xmlns:a16="http://schemas.microsoft.com/office/drawing/2014/main" id="{DE3E37A0-8723-42F4-9435-F06BD01914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139192" y="6359421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5" name="Freeform 18">
              <a:extLst>
                <a:ext uri="{FF2B5EF4-FFF2-40B4-BE49-F238E27FC236}">
                  <a16:creationId xmlns:a16="http://schemas.microsoft.com/office/drawing/2014/main" id="{0C5FE567-8965-4799-B1E6-8A6E1A8488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384660" y="6368396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6" name="Freeform 22">
              <a:extLst>
                <a:ext uri="{FF2B5EF4-FFF2-40B4-BE49-F238E27FC236}">
                  <a16:creationId xmlns:a16="http://schemas.microsoft.com/office/drawing/2014/main" id="{BA3FF2FD-6394-4F97-B186-BD4A98C619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653573" y="6308012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7" name="Freeform 8">
              <a:extLst>
                <a:ext uri="{FF2B5EF4-FFF2-40B4-BE49-F238E27FC236}">
                  <a16:creationId xmlns:a16="http://schemas.microsoft.com/office/drawing/2014/main" id="{1A361C9F-AD97-4338-B557-8766AFD033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8956" y="5956599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8" name="Freeform 19">
              <a:extLst>
                <a:ext uri="{FF2B5EF4-FFF2-40B4-BE49-F238E27FC236}">
                  <a16:creationId xmlns:a16="http://schemas.microsoft.com/office/drawing/2014/main" id="{F4FAA936-A80F-43B5-8A7D-17CC7CF771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709370" y="6291575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9" name="Freeform 20">
              <a:extLst>
                <a:ext uri="{FF2B5EF4-FFF2-40B4-BE49-F238E27FC236}">
                  <a16:creationId xmlns:a16="http://schemas.microsoft.com/office/drawing/2014/main" id="{21246F32-1BA7-40E4-9AF9-CA517D4413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452381" y="6295774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0" name="Freeform 23">
              <a:extLst>
                <a:ext uri="{FF2B5EF4-FFF2-40B4-BE49-F238E27FC236}">
                  <a16:creationId xmlns:a16="http://schemas.microsoft.com/office/drawing/2014/main" id="{C18EE8CE-BCF9-4C64-B335-C7830B03F3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883090" y="6322699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1" name="Freeform 26">
              <a:extLst>
                <a:ext uri="{FF2B5EF4-FFF2-40B4-BE49-F238E27FC236}">
                  <a16:creationId xmlns:a16="http://schemas.microsoft.com/office/drawing/2014/main" id="{64AC2B2B-568F-4175-8D84-AD8F6B563F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404559" y="6308010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2" name="Freeform 27">
              <a:extLst>
                <a:ext uri="{FF2B5EF4-FFF2-40B4-BE49-F238E27FC236}">
                  <a16:creationId xmlns:a16="http://schemas.microsoft.com/office/drawing/2014/main" id="{D9C6CF5C-8CF6-4274-86E0-CAF4A31F43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937280" y="6282192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3" name="Freeform 28">
              <a:extLst>
                <a:ext uri="{FF2B5EF4-FFF2-40B4-BE49-F238E27FC236}">
                  <a16:creationId xmlns:a16="http://schemas.microsoft.com/office/drawing/2014/main" id="{3BFC56A2-55B3-432A-BD3B-4B2423A683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194538" y="6290059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4" name="Freeform 30">
              <a:extLst>
                <a:ext uri="{FF2B5EF4-FFF2-40B4-BE49-F238E27FC236}">
                  <a16:creationId xmlns:a16="http://schemas.microsoft.com/office/drawing/2014/main" id="{BB036CEA-B307-404A-89D6-9414F417D2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742191" y="6338204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5" name="Freeform 43">
              <a:extLst>
                <a:ext uri="{FF2B5EF4-FFF2-40B4-BE49-F238E27FC236}">
                  <a16:creationId xmlns:a16="http://schemas.microsoft.com/office/drawing/2014/main" id="{CB37E5F5-B903-4611-A739-0B7FBE851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902106" y="6043523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6" name="Freeform 51">
              <a:extLst>
                <a:ext uri="{FF2B5EF4-FFF2-40B4-BE49-F238E27FC236}">
                  <a16:creationId xmlns:a16="http://schemas.microsoft.com/office/drawing/2014/main" id="{B1012F2B-A8F1-4FD5-8E6F-1CC97D0AA8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710297" y="6035458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7" name="Freeform 52">
              <a:extLst>
                <a:ext uri="{FF2B5EF4-FFF2-40B4-BE49-F238E27FC236}">
                  <a16:creationId xmlns:a16="http://schemas.microsoft.com/office/drawing/2014/main" id="{C04C6E0B-838E-4B10-91CA-29C498382A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277444" y="6038724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8" name="Freeform 53">
              <a:extLst>
                <a:ext uri="{FF2B5EF4-FFF2-40B4-BE49-F238E27FC236}">
                  <a16:creationId xmlns:a16="http://schemas.microsoft.com/office/drawing/2014/main" id="{15D6CFEB-4FC5-45C3-8BDF-95EAD1EDFC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471034" y="6035460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9" name="Freeform 54">
              <a:extLst>
                <a:ext uri="{FF2B5EF4-FFF2-40B4-BE49-F238E27FC236}">
                  <a16:creationId xmlns:a16="http://schemas.microsoft.com/office/drawing/2014/main" id="{EA8E01BA-7055-4707-906A-F08E2E253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094009" y="6011795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0" name="Freeform 55">
              <a:extLst>
                <a:ext uri="{FF2B5EF4-FFF2-40B4-BE49-F238E27FC236}">
                  <a16:creationId xmlns:a16="http://schemas.microsoft.com/office/drawing/2014/main" id="{CDA2DE76-0D5E-4F6F-95E7-508B725F8A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264556" y="6041988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1" name="Freeform 56">
              <a:extLst>
                <a:ext uri="{FF2B5EF4-FFF2-40B4-BE49-F238E27FC236}">
                  <a16:creationId xmlns:a16="http://schemas.microsoft.com/office/drawing/2014/main" id="{669578C5-3D06-4B77-A897-A014B441B5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392340" y="5985586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2" name="Freeform 57">
              <a:extLst>
                <a:ext uri="{FF2B5EF4-FFF2-40B4-BE49-F238E27FC236}">
                  <a16:creationId xmlns:a16="http://schemas.microsoft.com/office/drawing/2014/main" id="{85AA3005-AAD0-4587-B352-ECD937D61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037697" y="6020771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3" name="Freeform 59">
              <a:extLst>
                <a:ext uri="{FF2B5EF4-FFF2-40B4-BE49-F238E27FC236}">
                  <a16:creationId xmlns:a16="http://schemas.microsoft.com/office/drawing/2014/main" id="{B4E9730F-E8B1-4F7C-BA99-3B3016F104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473186" y="605207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4" name="Freeform 60">
              <a:extLst>
                <a:ext uri="{FF2B5EF4-FFF2-40B4-BE49-F238E27FC236}">
                  <a16:creationId xmlns:a16="http://schemas.microsoft.com/office/drawing/2014/main" id="{A8922D05-C325-4918-84E6-1C62AD7BE0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825017" y="6002818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5" name="Freeform 61">
              <a:extLst>
                <a:ext uri="{FF2B5EF4-FFF2-40B4-BE49-F238E27FC236}">
                  <a16:creationId xmlns:a16="http://schemas.microsoft.com/office/drawing/2014/main" id="{38DD42E8-8604-45E3-99FE-72D479AF2C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572460" y="5957121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6" name="Freeform 5">
              <a:extLst>
                <a:ext uri="{FF2B5EF4-FFF2-40B4-BE49-F238E27FC236}">
                  <a16:creationId xmlns:a16="http://schemas.microsoft.com/office/drawing/2014/main" id="{2E946C70-11C9-4C85-BE3B-1149117F3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908414" y="6286792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7" name="Freeform 6">
              <a:extLst>
                <a:ext uri="{FF2B5EF4-FFF2-40B4-BE49-F238E27FC236}">
                  <a16:creationId xmlns:a16="http://schemas.microsoft.com/office/drawing/2014/main" id="{48F637C4-CFB7-4421-9DAB-6730244B2C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634353" y="6266141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8" name="Freeform 7">
              <a:extLst>
                <a:ext uri="{FF2B5EF4-FFF2-40B4-BE49-F238E27FC236}">
                  <a16:creationId xmlns:a16="http://schemas.microsoft.com/office/drawing/2014/main" id="{6E137FD9-DCB4-4E5A-960B-350C3627EE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177783" y="6246129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9" name="Freeform 8">
              <a:extLst>
                <a:ext uri="{FF2B5EF4-FFF2-40B4-BE49-F238E27FC236}">
                  <a16:creationId xmlns:a16="http://schemas.microsoft.com/office/drawing/2014/main" id="{9DCD8437-9BFD-44B4-AAC8-75388190F2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982245" y="6242949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0" name="Freeform 9">
              <a:extLst>
                <a:ext uri="{FF2B5EF4-FFF2-40B4-BE49-F238E27FC236}">
                  <a16:creationId xmlns:a16="http://schemas.microsoft.com/office/drawing/2014/main" id="{C9EEBF9B-D5F1-4EE3-A46A-A5A5E396A4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268040" y="6282192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1" name="Freeform 11">
              <a:extLst>
                <a:ext uri="{FF2B5EF4-FFF2-40B4-BE49-F238E27FC236}">
                  <a16:creationId xmlns:a16="http://schemas.microsoft.com/office/drawing/2014/main" id="{3A77B17D-E4D2-444B-8D75-F0171A3E85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510851" y="6246285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2" name="Freeform 12">
              <a:extLst>
                <a:ext uri="{FF2B5EF4-FFF2-40B4-BE49-F238E27FC236}">
                  <a16:creationId xmlns:a16="http://schemas.microsoft.com/office/drawing/2014/main" id="{5FDB9442-6054-49E2-948E-D30AD9E09F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028371" y="6264238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3" name="Freeform 13">
              <a:extLst>
                <a:ext uri="{FF2B5EF4-FFF2-40B4-BE49-F238E27FC236}">
                  <a16:creationId xmlns:a16="http://schemas.microsoft.com/office/drawing/2014/main" id="{3E1DF8B7-7CB2-4181-8525-4EE2D5D9EE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656011" y="6301648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4" name="Freeform 14">
              <a:extLst>
                <a:ext uri="{FF2B5EF4-FFF2-40B4-BE49-F238E27FC236}">
                  <a16:creationId xmlns:a16="http://schemas.microsoft.com/office/drawing/2014/main" id="{4B3B2382-7947-4BAF-BF2F-830393F8EF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333279" y="6267101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5" name="Freeform 16">
              <a:extLst>
                <a:ext uri="{FF2B5EF4-FFF2-40B4-BE49-F238E27FC236}">
                  <a16:creationId xmlns:a16="http://schemas.microsoft.com/office/drawing/2014/main" id="{AC95E7F5-BA75-4053-AC8F-81ACC42626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773156" y="6239757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6" name="Freeform 17">
              <a:extLst>
                <a:ext uri="{FF2B5EF4-FFF2-40B4-BE49-F238E27FC236}">
                  <a16:creationId xmlns:a16="http://schemas.microsoft.com/office/drawing/2014/main" id="{8D431126-FDB6-42AF-BC9E-58E4C417B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398709" y="6264239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7" name="Freeform 21">
              <a:extLst>
                <a:ext uri="{FF2B5EF4-FFF2-40B4-BE49-F238E27FC236}">
                  <a16:creationId xmlns:a16="http://schemas.microsoft.com/office/drawing/2014/main" id="{4AA2BE9B-BD88-4958-B98E-7363A0FD5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47787" y="6218542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8" name="Freeform 25">
              <a:extLst>
                <a:ext uri="{FF2B5EF4-FFF2-40B4-BE49-F238E27FC236}">
                  <a16:creationId xmlns:a16="http://schemas.microsoft.com/office/drawing/2014/main" id="{BA18EADE-8501-4251-ADCD-EB02B73DF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90115" y="6200589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9" name="Freeform 29">
              <a:extLst>
                <a:ext uri="{FF2B5EF4-FFF2-40B4-BE49-F238E27FC236}">
                  <a16:creationId xmlns:a16="http://schemas.microsoft.com/office/drawing/2014/main" id="{D1886B2F-FFB5-4032-A012-EAE8464DDA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11181" y="6179372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0" name="Freeform 31">
              <a:extLst>
                <a:ext uri="{FF2B5EF4-FFF2-40B4-BE49-F238E27FC236}">
                  <a16:creationId xmlns:a16="http://schemas.microsoft.com/office/drawing/2014/main" id="{65048464-3972-4F85-858C-BD0D6CC8A6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43201" y="6241343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1" name="Freeform 32">
              <a:extLst>
                <a:ext uri="{FF2B5EF4-FFF2-40B4-BE49-F238E27FC236}">
                  <a16:creationId xmlns:a16="http://schemas.microsoft.com/office/drawing/2014/main" id="{9B136B45-B116-4EA4-802D-0D9EC238C9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406775" y="5979446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2" name="Freeform 33">
              <a:extLst>
                <a:ext uri="{FF2B5EF4-FFF2-40B4-BE49-F238E27FC236}">
                  <a16:creationId xmlns:a16="http://schemas.microsoft.com/office/drawing/2014/main" id="{F7DA7C34-DDA0-41AB-A47F-E981F63E23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327423" y="6028408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3" name="Freeform 34">
              <a:extLst>
                <a:ext uri="{FF2B5EF4-FFF2-40B4-BE49-F238E27FC236}">
                  <a16:creationId xmlns:a16="http://schemas.microsoft.com/office/drawing/2014/main" id="{BB16C09B-E126-49FC-B0C4-2CB43FA038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334031" y="6019431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4" name="Freeform 35">
              <a:extLst>
                <a:ext uri="{FF2B5EF4-FFF2-40B4-BE49-F238E27FC236}">
                  <a16:creationId xmlns:a16="http://schemas.microsoft.com/office/drawing/2014/main" id="{A12A7CBF-E4C8-4085-88C3-03102FE46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124491" y="6012903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5" name="Freeform 36">
              <a:extLst>
                <a:ext uri="{FF2B5EF4-FFF2-40B4-BE49-F238E27FC236}">
                  <a16:creationId xmlns:a16="http://schemas.microsoft.com/office/drawing/2014/main" id="{55CA9A4D-ABE6-426B-B7F0-F5B933349C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57884" y="5982710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6" name="Freeform 37">
              <a:extLst>
                <a:ext uri="{FF2B5EF4-FFF2-40B4-BE49-F238E27FC236}">
                  <a16:creationId xmlns:a16="http://schemas.microsoft.com/office/drawing/2014/main" id="{8A4F3A5B-B199-4716-ADF4-5E33A7C0D1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649584" y="5970470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7" name="Freeform 38">
              <a:extLst>
                <a:ext uri="{FF2B5EF4-FFF2-40B4-BE49-F238E27FC236}">
                  <a16:creationId xmlns:a16="http://schemas.microsoft.com/office/drawing/2014/main" id="{5846F32E-5DDD-4AF4-BE1C-5F1A3FF10D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829398" y="601045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8" name="Freeform 39">
              <a:extLst>
                <a:ext uri="{FF2B5EF4-FFF2-40B4-BE49-F238E27FC236}">
                  <a16:creationId xmlns:a16="http://schemas.microsoft.com/office/drawing/2014/main" id="{AFE38B2F-69BC-4661-84A3-EA04CDC3FE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580384" y="5998215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9" name="Freeform 40">
              <a:extLst>
                <a:ext uri="{FF2B5EF4-FFF2-40B4-BE49-F238E27FC236}">
                  <a16:creationId xmlns:a16="http://schemas.microsoft.com/office/drawing/2014/main" id="{5CA6F12C-4208-48A6-B7B0-DD18CB3992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121911" y="5994951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0" name="Freeform 41">
              <a:extLst>
                <a:ext uri="{FF2B5EF4-FFF2-40B4-BE49-F238E27FC236}">
                  <a16:creationId xmlns:a16="http://schemas.microsoft.com/office/drawing/2014/main" id="{0F08EA53-C6C6-49F1-B8DA-E20FFD6078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38116" y="599495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1" name="Freeform 42">
              <a:extLst>
                <a:ext uri="{FF2B5EF4-FFF2-40B4-BE49-F238E27FC236}">
                  <a16:creationId xmlns:a16="http://schemas.microsoft.com/office/drawing/2014/main" id="{6B6EA655-7497-4604-92DF-43CE7322ED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10716" y="5973734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2" name="Freeform 44">
              <a:extLst>
                <a:ext uri="{FF2B5EF4-FFF2-40B4-BE49-F238E27FC236}">
                  <a16:creationId xmlns:a16="http://schemas.microsoft.com/office/drawing/2014/main" id="{082FFE9A-67C2-471A-AF37-ED9C238DBE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639354" y="5976998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3" name="Freeform 45">
              <a:extLst>
                <a:ext uri="{FF2B5EF4-FFF2-40B4-BE49-F238E27FC236}">
                  <a16:creationId xmlns:a16="http://schemas.microsoft.com/office/drawing/2014/main" id="{B0FD6176-7431-446D-91DB-56644A93C1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67906" y="5952517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4" name="Freeform 46">
              <a:extLst>
                <a:ext uri="{FF2B5EF4-FFF2-40B4-BE49-F238E27FC236}">
                  <a16:creationId xmlns:a16="http://schemas.microsoft.com/office/drawing/2014/main" id="{A46603FA-6405-410B-AD8A-3D75BE7A85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895937" y="6000664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5" name="Freeform 47">
              <a:extLst>
                <a:ext uri="{FF2B5EF4-FFF2-40B4-BE49-F238E27FC236}">
                  <a16:creationId xmlns:a16="http://schemas.microsoft.com/office/drawing/2014/main" id="{6BE439BF-AE87-4F53-9DC9-72414AD1F1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865326" y="5973733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6" name="Freeform 48">
              <a:extLst>
                <a:ext uri="{FF2B5EF4-FFF2-40B4-BE49-F238E27FC236}">
                  <a16:creationId xmlns:a16="http://schemas.microsoft.com/office/drawing/2014/main" id="{55C88911-7FE8-4196-8D02-DAB1B62D97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115444" y="5992749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7" name="Freeform 49">
              <a:extLst>
                <a:ext uri="{FF2B5EF4-FFF2-40B4-BE49-F238E27FC236}">
                  <a16:creationId xmlns:a16="http://schemas.microsoft.com/office/drawing/2014/main" id="{BAD26C77-660F-4C9C-9A98-234048198B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15687" y="5955781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8" name="Freeform 8">
              <a:extLst>
                <a:ext uri="{FF2B5EF4-FFF2-40B4-BE49-F238E27FC236}">
                  <a16:creationId xmlns:a16="http://schemas.microsoft.com/office/drawing/2014/main" id="{507A2021-3F23-43FC-AB0D-130B575906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683670" y="6019431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9" name="Freeform 106">
              <a:extLst>
                <a:ext uri="{FF2B5EF4-FFF2-40B4-BE49-F238E27FC236}">
                  <a16:creationId xmlns:a16="http://schemas.microsoft.com/office/drawing/2014/main" id="{CB855C11-52EB-43D9-8831-1A26FCE12A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9451" y="6204541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0" name="Freeform 19">
              <a:extLst>
                <a:ext uri="{FF2B5EF4-FFF2-40B4-BE49-F238E27FC236}">
                  <a16:creationId xmlns:a16="http://schemas.microsoft.com/office/drawing/2014/main" id="{1A6AD416-1A17-49A9-8301-8C0A5A78CA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397390" y="6351960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1" name="Freeform 20">
              <a:extLst>
                <a:ext uri="{FF2B5EF4-FFF2-40B4-BE49-F238E27FC236}">
                  <a16:creationId xmlns:a16="http://schemas.microsoft.com/office/drawing/2014/main" id="{F03687D9-14CC-461B-B4B5-907E10B6A1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140401" y="6356159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2" name="Freeform 26">
              <a:extLst>
                <a:ext uri="{FF2B5EF4-FFF2-40B4-BE49-F238E27FC236}">
                  <a16:creationId xmlns:a16="http://schemas.microsoft.com/office/drawing/2014/main" id="{FCC639BE-A7F9-46A2-955A-3ACA45455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2049121" y="6351959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3" name="Freeform 27">
              <a:extLst>
                <a:ext uri="{FF2B5EF4-FFF2-40B4-BE49-F238E27FC236}">
                  <a16:creationId xmlns:a16="http://schemas.microsoft.com/office/drawing/2014/main" id="{B3FED40E-A961-4D78-947A-5AC1BD510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625300" y="6342577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4" name="Freeform 28">
              <a:extLst>
                <a:ext uri="{FF2B5EF4-FFF2-40B4-BE49-F238E27FC236}">
                  <a16:creationId xmlns:a16="http://schemas.microsoft.com/office/drawing/2014/main" id="{1445BCDF-9E07-46AD-A6B5-5BEFA223C1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851300" y="6351959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5" name="Freeform 55">
              <a:extLst>
                <a:ext uri="{FF2B5EF4-FFF2-40B4-BE49-F238E27FC236}">
                  <a16:creationId xmlns:a16="http://schemas.microsoft.com/office/drawing/2014/main" id="{23324DC7-93D9-451A-9ABF-1B4D92BF22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988188" y="6083917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6" name="Freeform 56">
              <a:extLst>
                <a:ext uri="{FF2B5EF4-FFF2-40B4-BE49-F238E27FC236}">
                  <a16:creationId xmlns:a16="http://schemas.microsoft.com/office/drawing/2014/main" id="{003474BA-A947-4598-96BB-BAACE2411D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080360" y="6045971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7" name="Freeform 57">
              <a:extLst>
                <a:ext uri="{FF2B5EF4-FFF2-40B4-BE49-F238E27FC236}">
                  <a16:creationId xmlns:a16="http://schemas.microsoft.com/office/drawing/2014/main" id="{04426A72-0FD0-478F-AAC5-B49E142535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725717" y="6081156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17260BB0-9DCA-4927-89A5-1314AD40EB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513037" y="606320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F459656F-63AC-4FC7-8D12-282B9B0C4C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260480" y="6017506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0" name="Freeform 5">
              <a:extLst>
                <a:ext uri="{FF2B5EF4-FFF2-40B4-BE49-F238E27FC236}">
                  <a16:creationId xmlns:a16="http://schemas.microsoft.com/office/drawing/2014/main" id="{5C345A48-BE33-4B10-AF97-207DC7E2CC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596434" y="6347177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1" name="Freeform 6">
              <a:extLst>
                <a:ext uri="{FF2B5EF4-FFF2-40B4-BE49-F238E27FC236}">
                  <a16:creationId xmlns:a16="http://schemas.microsoft.com/office/drawing/2014/main" id="{65503F74-3A89-46DD-AD4D-9BB164E252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310592" y="6345841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2" name="Freeform 7">
              <a:extLst>
                <a:ext uri="{FF2B5EF4-FFF2-40B4-BE49-F238E27FC236}">
                  <a16:creationId xmlns:a16="http://schemas.microsoft.com/office/drawing/2014/main" id="{5D8D4A6C-9C30-46E6-953F-8FFE24534F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865803" y="6306514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3" name="Freeform 8">
              <a:extLst>
                <a:ext uri="{FF2B5EF4-FFF2-40B4-BE49-F238E27FC236}">
                  <a16:creationId xmlns:a16="http://schemas.microsoft.com/office/drawing/2014/main" id="{844B12AB-BDBA-412B-8127-0671AB6BF8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670714" y="633931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4" name="Freeform 9">
              <a:extLst>
                <a:ext uri="{FF2B5EF4-FFF2-40B4-BE49-F238E27FC236}">
                  <a16:creationId xmlns:a16="http://schemas.microsoft.com/office/drawing/2014/main" id="{84AE8FA4-8AC5-4D0E-9FF8-B6F6D961FC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956060" y="6342577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5" name="Freeform 11">
              <a:extLst>
                <a:ext uri="{FF2B5EF4-FFF2-40B4-BE49-F238E27FC236}">
                  <a16:creationId xmlns:a16="http://schemas.microsoft.com/office/drawing/2014/main" id="{462515DF-512D-49E0-B5FE-637D9E352B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198871" y="6306670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6" name="Freeform 12">
              <a:extLst>
                <a:ext uri="{FF2B5EF4-FFF2-40B4-BE49-F238E27FC236}">
                  <a16:creationId xmlns:a16="http://schemas.microsoft.com/office/drawing/2014/main" id="{342CB8A0-096D-4A9F-B962-294DB670BD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716391" y="6324623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7" name="Freeform 13">
              <a:extLst>
                <a:ext uri="{FF2B5EF4-FFF2-40B4-BE49-F238E27FC236}">
                  <a16:creationId xmlns:a16="http://schemas.microsoft.com/office/drawing/2014/main" id="{6870353D-6B96-4946-8BB5-015BF6E6E2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344031" y="6362033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8" name="Freeform 14">
              <a:extLst>
                <a:ext uri="{FF2B5EF4-FFF2-40B4-BE49-F238E27FC236}">
                  <a16:creationId xmlns:a16="http://schemas.microsoft.com/office/drawing/2014/main" id="{20249E38-6114-4065-8836-941D6C55D5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070859" y="6318096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9" name="Freeform 16">
              <a:extLst>
                <a:ext uri="{FF2B5EF4-FFF2-40B4-BE49-F238E27FC236}">
                  <a16:creationId xmlns:a16="http://schemas.microsoft.com/office/drawing/2014/main" id="{BDA5073D-3C1B-4779-8DEF-FD9CD5308D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461176" y="6300142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0" name="Freeform 17">
              <a:extLst>
                <a:ext uri="{FF2B5EF4-FFF2-40B4-BE49-F238E27FC236}">
                  <a16:creationId xmlns:a16="http://schemas.microsoft.com/office/drawing/2014/main" id="{79505220-ED85-46B5-A218-0991FA5794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039205" y="6341355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1" name="Freeform 21">
              <a:extLst>
                <a:ext uri="{FF2B5EF4-FFF2-40B4-BE49-F238E27FC236}">
                  <a16:creationId xmlns:a16="http://schemas.microsoft.com/office/drawing/2014/main" id="{A8513416-DF87-4A83-8026-AF40654BAE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730057" y="6318096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AF0489C4-7984-4A49-9D02-ACE2DD3EC8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930591" y="6309120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3" name="Freeform 29">
              <a:extLst>
                <a:ext uri="{FF2B5EF4-FFF2-40B4-BE49-F238E27FC236}">
                  <a16:creationId xmlns:a16="http://schemas.microsoft.com/office/drawing/2014/main" id="{3DB0DE7C-BF6D-4059-94C4-FD4D6E7BA9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497041" y="6299934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4" name="Freeform 31">
              <a:extLst>
                <a:ext uri="{FF2B5EF4-FFF2-40B4-BE49-F238E27FC236}">
                  <a16:creationId xmlns:a16="http://schemas.microsoft.com/office/drawing/2014/main" id="{5B58E23E-6D06-4F24-B6F8-98AE632C2A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207517" y="6336989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5" name="Freeform 32">
              <a:extLst>
                <a:ext uri="{FF2B5EF4-FFF2-40B4-BE49-F238E27FC236}">
                  <a16:creationId xmlns:a16="http://schemas.microsoft.com/office/drawing/2014/main" id="{7D87D95A-4B48-4140-BB5C-9A33AACBFA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094795" y="6039831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6" name="Freeform 33">
              <a:extLst>
                <a:ext uri="{FF2B5EF4-FFF2-40B4-BE49-F238E27FC236}">
                  <a16:creationId xmlns:a16="http://schemas.microsoft.com/office/drawing/2014/main" id="{6D78BEA4-B995-4BEC-A3B4-C580D646AD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015443" y="6088793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7" name="Freeform 34">
              <a:extLst>
                <a:ext uri="{FF2B5EF4-FFF2-40B4-BE49-F238E27FC236}">
                  <a16:creationId xmlns:a16="http://schemas.microsoft.com/office/drawing/2014/main" id="{C075F1AC-7155-4487-8B7A-0C74E2C65D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022051" y="6079816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8" name="Freeform 35">
              <a:extLst>
                <a:ext uri="{FF2B5EF4-FFF2-40B4-BE49-F238E27FC236}">
                  <a16:creationId xmlns:a16="http://schemas.microsoft.com/office/drawing/2014/main" id="{2923812A-0930-464A-B863-8232CDF9BE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806684" y="6076799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9" name="Freeform 36">
              <a:extLst>
                <a:ext uri="{FF2B5EF4-FFF2-40B4-BE49-F238E27FC236}">
                  <a16:creationId xmlns:a16="http://schemas.microsoft.com/office/drawing/2014/main" id="{5B22D5AF-1F95-4943-ADBD-50BF0DDC9B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345904" y="6043095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0" name="Freeform 37">
              <a:extLst>
                <a:ext uri="{FF2B5EF4-FFF2-40B4-BE49-F238E27FC236}">
                  <a16:creationId xmlns:a16="http://schemas.microsoft.com/office/drawing/2014/main" id="{09709304-5160-4325-BE4E-F970450FA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337604" y="6030855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1" name="Freeform 38">
              <a:extLst>
                <a:ext uri="{FF2B5EF4-FFF2-40B4-BE49-F238E27FC236}">
                  <a16:creationId xmlns:a16="http://schemas.microsoft.com/office/drawing/2014/main" id="{6086BD94-D139-4DEE-9FB6-849360DABF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517418" y="6070840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2" name="Freeform 39">
              <a:extLst>
                <a:ext uri="{FF2B5EF4-FFF2-40B4-BE49-F238E27FC236}">
                  <a16:creationId xmlns:a16="http://schemas.microsoft.com/office/drawing/2014/main" id="{84B8A4B1-C709-4864-851E-6A76DE4E52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268404" y="6058600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3" name="Freeform 40">
              <a:extLst>
                <a:ext uri="{FF2B5EF4-FFF2-40B4-BE49-F238E27FC236}">
                  <a16:creationId xmlns:a16="http://schemas.microsoft.com/office/drawing/2014/main" id="{51183B3E-65BA-45BB-9238-E5553DA7E2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809931" y="6055336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4" name="Freeform 41">
              <a:extLst>
                <a:ext uri="{FF2B5EF4-FFF2-40B4-BE49-F238E27FC236}">
                  <a16:creationId xmlns:a16="http://schemas.microsoft.com/office/drawing/2014/main" id="{B456CBC6-D8DB-4226-8743-8355D0C1E2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126136" y="6055335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5" name="Freeform 42">
              <a:extLst>
                <a:ext uri="{FF2B5EF4-FFF2-40B4-BE49-F238E27FC236}">
                  <a16:creationId xmlns:a16="http://schemas.microsoft.com/office/drawing/2014/main" id="{2A43AE63-9201-415C-A88E-C52685BF9A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798736" y="6034119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6" name="Freeform 44">
              <a:extLst>
                <a:ext uri="{FF2B5EF4-FFF2-40B4-BE49-F238E27FC236}">
                  <a16:creationId xmlns:a16="http://schemas.microsoft.com/office/drawing/2014/main" id="{0BB8C75E-6B9A-4E95-85CF-ACD2D2AD2B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327374" y="6037383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7" name="Freeform 45">
              <a:extLst>
                <a:ext uri="{FF2B5EF4-FFF2-40B4-BE49-F238E27FC236}">
                  <a16:creationId xmlns:a16="http://schemas.microsoft.com/office/drawing/2014/main" id="{F593E6EC-FB46-40CB-825C-C1305B1FB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555926" y="6012902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8" name="Freeform 46">
              <a:extLst>
                <a:ext uri="{FF2B5EF4-FFF2-40B4-BE49-F238E27FC236}">
                  <a16:creationId xmlns:a16="http://schemas.microsoft.com/office/drawing/2014/main" id="{517F36F0-8630-4831-9057-6CA9B217BE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583957" y="6061049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9" name="Freeform 47">
              <a:extLst>
                <a:ext uri="{FF2B5EF4-FFF2-40B4-BE49-F238E27FC236}">
                  <a16:creationId xmlns:a16="http://schemas.microsoft.com/office/drawing/2014/main" id="{9614B5E6-3CE1-465E-8381-646179E1B1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553346" y="6034118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70" name="Freeform 48">
              <a:extLst>
                <a:ext uri="{FF2B5EF4-FFF2-40B4-BE49-F238E27FC236}">
                  <a16:creationId xmlns:a16="http://schemas.microsoft.com/office/drawing/2014/main" id="{5A40C31A-16AE-42C0-AC3B-52DCA2F5A2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804575" y="6052072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71" name="Freeform 49">
              <a:extLst>
                <a:ext uri="{FF2B5EF4-FFF2-40B4-BE49-F238E27FC236}">
                  <a16:creationId xmlns:a16="http://schemas.microsoft.com/office/drawing/2014/main" id="{CE95CDB5-B8FA-431B-B9BE-7791AD92C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903707" y="6016166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</p:grp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75AD7E1-F5AD-4439-939F-8C4F6A4759E6}"/>
              </a:ext>
            </a:extLst>
          </p:cNvPr>
          <p:cNvCxnSpPr>
            <a:cxnSpLocks/>
          </p:cNvCxnSpPr>
          <p:nvPr/>
        </p:nvCxnSpPr>
        <p:spPr>
          <a:xfrm flipH="1">
            <a:off x="5537712" y="2472700"/>
            <a:ext cx="1596926" cy="9053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0120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71AFD227-869A-489C-A9B5-3F0498DF3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4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5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6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7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8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1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2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3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4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5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6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7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8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9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0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1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2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3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4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5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6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7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8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9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0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1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2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3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4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5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6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7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8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9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0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1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2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3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4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5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6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7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  <p:sp useBgFill="1">
        <p:nvSpPr>
          <p:cNvPr id="69" name="Rectangle 68">
            <a:extLst>
              <a:ext uri="{FF2B5EF4-FFF2-40B4-BE49-F238E27FC236}">
                <a16:creationId xmlns:a16="http://schemas.microsoft.com/office/drawing/2014/main" id="{945D478C-A9A5-4832-89D8-703607711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768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0FB7F7C0-216C-466B-8AF5-7744BB3400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274" y="4764840"/>
            <a:ext cx="12205536" cy="20931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571182-1A06-454D-BBDE-DD9E3810E3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4829" y="5180719"/>
            <a:ext cx="8895351" cy="81276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2800" dirty="0">
                <a:latin typeface="Abadi" panose="020B0604020202020204" pitchFamily="34" charset="0"/>
              </a:rPr>
              <a:t>11. User lain </a:t>
            </a:r>
            <a:r>
              <a:rPr lang="en-US" sz="2800" dirty="0" err="1">
                <a:latin typeface="Abadi" panose="020B0604020202020204" pitchFamily="34" charset="0"/>
              </a:rPr>
              <a:t>mengakses</a:t>
            </a:r>
            <a:r>
              <a:rPr lang="en-US" sz="2800" dirty="0">
                <a:latin typeface="Abadi" panose="020B0604020202020204" pitchFamily="34" charset="0"/>
              </a:rPr>
              <a:t> SIBI Lang Estimation: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37C5C2-4C0C-4978-8F5F-37D121D450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1194" y="286580"/>
            <a:ext cx="7137332" cy="4014749"/>
          </a:xfrm>
          <a:prstGeom prst="rect">
            <a:avLst/>
          </a:prstGeom>
        </p:spPr>
      </p:pic>
      <p:grpSp>
        <p:nvGrpSpPr>
          <p:cNvPr id="73" name="Group 72">
            <a:extLst>
              <a:ext uri="{FF2B5EF4-FFF2-40B4-BE49-F238E27FC236}">
                <a16:creationId xmlns:a16="http://schemas.microsoft.com/office/drawing/2014/main" id="{67A83510-2790-4866-911D-2E1588DF5F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459" y="4517731"/>
            <a:ext cx="12157773" cy="494218"/>
            <a:chOff x="18956" y="5952517"/>
            <a:chExt cx="12157773" cy="494218"/>
          </a:xfrm>
          <a:solidFill>
            <a:schemeClr val="bg2">
              <a:lumMod val="90000"/>
            </a:schemeClr>
          </a:solidFill>
        </p:grpSpPr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DAB74ACE-7603-4829-88FE-C3C2B05EB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637219" y="6356157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5" name="Freeform 15">
              <a:extLst>
                <a:ext uri="{FF2B5EF4-FFF2-40B4-BE49-F238E27FC236}">
                  <a16:creationId xmlns:a16="http://schemas.microsoft.com/office/drawing/2014/main" id="{DE3E37A0-8723-42F4-9435-F06BD01914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139192" y="6359421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6" name="Freeform 18">
              <a:extLst>
                <a:ext uri="{FF2B5EF4-FFF2-40B4-BE49-F238E27FC236}">
                  <a16:creationId xmlns:a16="http://schemas.microsoft.com/office/drawing/2014/main" id="{0C5FE567-8965-4799-B1E6-8A6E1A8488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384660" y="6368396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7" name="Freeform 22">
              <a:extLst>
                <a:ext uri="{FF2B5EF4-FFF2-40B4-BE49-F238E27FC236}">
                  <a16:creationId xmlns:a16="http://schemas.microsoft.com/office/drawing/2014/main" id="{BA3FF2FD-6394-4F97-B186-BD4A98C619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653573" y="6308012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1A361C9F-AD97-4338-B557-8766AFD033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8956" y="5956599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9" name="Freeform 19">
              <a:extLst>
                <a:ext uri="{FF2B5EF4-FFF2-40B4-BE49-F238E27FC236}">
                  <a16:creationId xmlns:a16="http://schemas.microsoft.com/office/drawing/2014/main" id="{F4FAA936-A80F-43B5-8A7D-17CC7CF771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709370" y="6291575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0" name="Freeform 20">
              <a:extLst>
                <a:ext uri="{FF2B5EF4-FFF2-40B4-BE49-F238E27FC236}">
                  <a16:creationId xmlns:a16="http://schemas.microsoft.com/office/drawing/2014/main" id="{21246F32-1BA7-40E4-9AF9-CA517D4413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452381" y="6295774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1" name="Freeform 23">
              <a:extLst>
                <a:ext uri="{FF2B5EF4-FFF2-40B4-BE49-F238E27FC236}">
                  <a16:creationId xmlns:a16="http://schemas.microsoft.com/office/drawing/2014/main" id="{C18EE8CE-BCF9-4C64-B335-C7830B03F3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883090" y="6322699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2" name="Freeform 26">
              <a:extLst>
                <a:ext uri="{FF2B5EF4-FFF2-40B4-BE49-F238E27FC236}">
                  <a16:creationId xmlns:a16="http://schemas.microsoft.com/office/drawing/2014/main" id="{64AC2B2B-568F-4175-8D84-AD8F6B563F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404559" y="6308010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3" name="Freeform 27">
              <a:extLst>
                <a:ext uri="{FF2B5EF4-FFF2-40B4-BE49-F238E27FC236}">
                  <a16:creationId xmlns:a16="http://schemas.microsoft.com/office/drawing/2014/main" id="{D9C6CF5C-8CF6-4274-86E0-CAF4A31F43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937280" y="6282192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4" name="Freeform 28">
              <a:extLst>
                <a:ext uri="{FF2B5EF4-FFF2-40B4-BE49-F238E27FC236}">
                  <a16:creationId xmlns:a16="http://schemas.microsoft.com/office/drawing/2014/main" id="{3BFC56A2-55B3-432A-BD3B-4B2423A683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194538" y="6290059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5" name="Freeform 30">
              <a:extLst>
                <a:ext uri="{FF2B5EF4-FFF2-40B4-BE49-F238E27FC236}">
                  <a16:creationId xmlns:a16="http://schemas.microsoft.com/office/drawing/2014/main" id="{BB036CEA-B307-404A-89D6-9414F417D2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742191" y="6338204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6" name="Freeform 43">
              <a:extLst>
                <a:ext uri="{FF2B5EF4-FFF2-40B4-BE49-F238E27FC236}">
                  <a16:creationId xmlns:a16="http://schemas.microsoft.com/office/drawing/2014/main" id="{CB37E5F5-B903-4611-A739-0B7FBE851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902106" y="6043523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7" name="Freeform 51">
              <a:extLst>
                <a:ext uri="{FF2B5EF4-FFF2-40B4-BE49-F238E27FC236}">
                  <a16:creationId xmlns:a16="http://schemas.microsoft.com/office/drawing/2014/main" id="{B1012F2B-A8F1-4FD5-8E6F-1CC97D0AA8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710297" y="6035458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8" name="Freeform 52">
              <a:extLst>
                <a:ext uri="{FF2B5EF4-FFF2-40B4-BE49-F238E27FC236}">
                  <a16:creationId xmlns:a16="http://schemas.microsoft.com/office/drawing/2014/main" id="{C04C6E0B-838E-4B10-91CA-29C498382A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277444" y="6038724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9" name="Freeform 53">
              <a:extLst>
                <a:ext uri="{FF2B5EF4-FFF2-40B4-BE49-F238E27FC236}">
                  <a16:creationId xmlns:a16="http://schemas.microsoft.com/office/drawing/2014/main" id="{15D6CFEB-4FC5-45C3-8BDF-95EAD1EDFC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471034" y="6035460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0" name="Freeform 54">
              <a:extLst>
                <a:ext uri="{FF2B5EF4-FFF2-40B4-BE49-F238E27FC236}">
                  <a16:creationId xmlns:a16="http://schemas.microsoft.com/office/drawing/2014/main" id="{EA8E01BA-7055-4707-906A-F08E2E253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094009" y="6011795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1" name="Freeform 55">
              <a:extLst>
                <a:ext uri="{FF2B5EF4-FFF2-40B4-BE49-F238E27FC236}">
                  <a16:creationId xmlns:a16="http://schemas.microsoft.com/office/drawing/2014/main" id="{CDA2DE76-0D5E-4F6F-95E7-508B725F8A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264556" y="6041988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2" name="Freeform 56">
              <a:extLst>
                <a:ext uri="{FF2B5EF4-FFF2-40B4-BE49-F238E27FC236}">
                  <a16:creationId xmlns:a16="http://schemas.microsoft.com/office/drawing/2014/main" id="{669578C5-3D06-4B77-A897-A014B441B5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392340" y="5985586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3" name="Freeform 57">
              <a:extLst>
                <a:ext uri="{FF2B5EF4-FFF2-40B4-BE49-F238E27FC236}">
                  <a16:creationId xmlns:a16="http://schemas.microsoft.com/office/drawing/2014/main" id="{85AA3005-AAD0-4587-B352-ECD937D61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037697" y="6020771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4" name="Freeform 59">
              <a:extLst>
                <a:ext uri="{FF2B5EF4-FFF2-40B4-BE49-F238E27FC236}">
                  <a16:creationId xmlns:a16="http://schemas.microsoft.com/office/drawing/2014/main" id="{B4E9730F-E8B1-4F7C-BA99-3B3016F104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473186" y="605207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5" name="Freeform 60">
              <a:extLst>
                <a:ext uri="{FF2B5EF4-FFF2-40B4-BE49-F238E27FC236}">
                  <a16:creationId xmlns:a16="http://schemas.microsoft.com/office/drawing/2014/main" id="{A8922D05-C325-4918-84E6-1C62AD7BE0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825017" y="6002818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6" name="Freeform 61">
              <a:extLst>
                <a:ext uri="{FF2B5EF4-FFF2-40B4-BE49-F238E27FC236}">
                  <a16:creationId xmlns:a16="http://schemas.microsoft.com/office/drawing/2014/main" id="{38DD42E8-8604-45E3-99FE-72D479AF2C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572460" y="5957121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7" name="Freeform 5">
              <a:extLst>
                <a:ext uri="{FF2B5EF4-FFF2-40B4-BE49-F238E27FC236}">
                  <a16:creationId xmlns:a16="http://schemas.microsoft.com/office/drawing/2014/main" id="{2E946C70-11C9-4C85-BE3B-1149117F3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908414" y="6286792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8" name="Freeform 6">
              <a:extLst>
                <a:ext uri="{FF2B5EF4-FFF2-40B4-BE49-F238E27FC236}">
                  <a16:creationId xmlns:a16="http://schemas.microsoft.com/office/drawing/2014/main" id="{48F637C4-CFB7-4421-9DAB-6730244B2C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634353" y="6266141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9" name="Freeform 7">
              <a:extLst>
                <a:ext uri="{FF2B5EF4-FFF2-40B4-BE49-F238E27FC236}">
                  <a16:creationId xmlns:a16="http://schemas.microsoft.com/office/drawing/2014/main" id="{6E137FD9-DCB4-4E5A-960B-350C3627EE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177783" y="6246129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0" name="Freeform 8">
              <a:extLst>
                <a:ext uri="{FF2B5EF4-FFF2-40B4-BE49-F238E27FC236}">
                  <a16:creationId xmlns:a16="http://schemas.microsoft.com/office/drawing/2014/main" id="{9DCD8437-9BFD-44B4-AAC8-75388190F2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982245" y="6242949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1" name="Freeform 9">
              <a:extLst>
                <a:ext uri="{FF2B5EF4-FFF2-40B4-BE49-F238E27FC236}">
                  <a16:creationId xmlns:a16="http://schemas.microsoft.com/office/drawing/2014/main" id="{C9EEBF9B-D5F1-4EE3-A46A-A5A5E396A4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268040" y="6282192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2" name="Freeform 11">
              <a:extLst>
                <a:ext uri="{FF2B5EF4-FFF2-40B4-BE49-F238E27FC236}">
                  <a16:creationId xmlns:a16="http://schemas.microsoft.com/office/drawing/2014/main" id="{3A77B17D-E4D2-444B-8D75-F0171A3E85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510851" y="6246285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3" name="Freeform 12">
              <a:extLst>
                <a:ext uri="{FF2B5EF4-FFF2-40B4-BE49-F238E27FC236}">
                  <a16:creationId xmlns:a16="http://schemas.microsoft.com/office/drawing/2014/main" id="{5FDB9442-6054-49E2-948E-D30AD9E09F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028371" y="6264238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4" name="Freeform 13">
              <a:extLst>
                <a:ext uri="{FF2B5EF4-FFF2-40B4-BE49-F238E27FC236}">
                  <a16:creationId xmlns:a16="http://schemas.microsoft.com/office/drawing/2014/main" id="{3E1DF8B7-7CB2-4181-8525-4EE2D5D9EE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656011" y="6301648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5" name="Freeform 14">
              <a:extLst>
                <a:ext uri="{FF2B5EF4-FFF2-40B4-BE49-F238E27FC236}">
                  <a16:creationId xmlns:a16="http://schemas.microsoft.com/office/drawing/2014/main" id="{4B3B2382-7947-4BAF-BF2F-830393F8EF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333279" y="6267101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6" name="Freeform 16">
              <a:extLst>
                <a:ext uri="{FF2B5EF4-FFF2-40B4-BE49-F238E27FC236}">
                  <a16:creationId xmlns:a16="http://schemas.microsoft.com/office/drawing/2014/main" id="{AC95E7F5-BA75-4053-AC8F-81ACC42626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773156" y="6239757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7" name="Freeform 17">
              <a:extLst>
                <a:ext uri="{FF2B5EF4-FFF2-40B4-BE49-F238E27FC236}">
                  <a16:creationId xmlns:a16="http://schemas.microsoft.com/office/drawing/2014/main" id="{8D431126-FDB6-42AF-BC9E-58E4C417B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398709" y="6264239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8" name="Freeform 21">
              <a:extLst>
                <a:ext uri="{FF2B5EF4-FFF2-40B4-BE49-F238E27FC236}">
                  <a16:creationId xmlns:a16="http://schemas.microsoft.com/office/drawing/2014/main" id="{4AA2BE9B-BD88-4958-B98E-7363A0FD5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47787" y="6218542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9" name="Freeform 25">
              <a:extLst>
                <a:ext uri="{FF2B5EF4-FFF2-40B4-BE49-F238E27FC236}">
                  <a16:creationId xmlns:a16="http://schemas.microsoft.com/office/drawing/2014/main" id="{BA18EADE-8501-4251-ADCD-EB02B73DF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90115" y="6200589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0" name="Freeform 29">
              <a:extLst>
                <a:ext uri="{FF2B5EF4-FFF2-40B4-BE49-F238E27FC236}">
                  <a16:creationId xmlns:a16="http://schemas.microsoft.com/office/drawing/2014/main" id="{D1886B2F-FFB5-4032-A012-EAE8464DDA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11181" y="6179372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1" name="Freeform 31">
              <a:extLst>
                <a:ext uri="{FF2B5EF4-FFF2-40B4-BE49-F238E27FC236}">
                  <a16:creationId xmlns:a16="http://schemas.microsoft.com/office/drawing/2014/main" id="{65048464-3972-4F85-858C-BD0D6CC8A6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43201" y="6241343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2" name="Freeform 32">
              <a:extLst>
                <a:ext uri="{FF2B5EF4-FFF2-40B4-BE49-F238E27FC236}">
                  <a16:creationId xmlns:a16="http://schemas.microsoft.com/office/drawing/2014/main" id="{9B136B45-B116-4EA4-802D-0D9EC238C9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406775" y="5979446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3" name="Freeform 33">
              <a:extLst>
                <a:ext uri="{FF2B5EF4-FFF2-40B4-BE49-F238E27FC236}">
                  <a16:creationId xmlns:a16="http://schemas.microsoft.com/office/drawing/2014/main" id="{F7DA7C34-DDA0-41AB-A47F-E981F63E23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327423" y="6028408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4" name="Freeform 34">
              <a:extLst>
                <a:ext uri="{FF2B5EF4-FFF2-40B4-BE49-F238E27FC236}">
                  <a16:creationId xmlns:a16="http://schemas.microsoft.com/office/drawing/2014/main" id="{BB16C09B-E126-49FC-B0C4-2CB43FA038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334031" y="6019431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5" name="Freeform 35">
              <a:extLst>
                <a:ext uri="{FF2B5EF4-FFF2-40B4-BE49-F238E27FC236}">
                  <a16:creationId xmlns:a16="http://schemas.microsoft.com/office/drawing/2014/main" id="{A12A7CBF-E4C8-4085-88C3-03102FE46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124491" y="6012903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6" name="Freeform 36">
              <a:extLst>
                <a:ext uri="{FF2B5EF4-FFF2-40B4-BE49-F238E27FC236}">
                  <a16:creationId xmlns:a16="http://schemas.microsoft.com/office/drawing/2014/main" id="{55CA9A4D-ABE6-426B-B7F0-F5B933349C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57884" y="5982710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7" name="Freeform 37">
              <a:extLst>
                <a:ext uri="{FF2B5EF4-FFF2-40B4-BE49-F238E27FC236}">
                  <a16:creationId xmlns:a16="http://schemas.microsoft.com/office/drawing/2014/main" id="{8A4F3A5B-B199-4716-ADF4-5E33A7C0D1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649584" y="5970470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8" name="Freeform 38">
              <a:extLst>
                <a:ext uri="{FF2B5EF4-FFF2-40B4-BE49-F238E27FC236}">
                  <a16:creationId xmlns:a16="http://schemas.microsoft.com/office/drawing/2014/main" id="{5846F32E-5DDD-4AF4-BE1C-5F1A3FF10D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829398" y="601045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9" name="Freeform 39">
              <a:extLst>
                <a:ext uri="{FF2B5EF4-FFF2-40B4-BE49-F238E27FC236}">
                  <a16:creationId xmlns:a16="http://schemas.microsoft.com/office/drawing/2014/main" id="{AFE38B2F-69BC-4661-84A3-EA04CDC3FE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580384" y="5998215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0" name="Freeform 40">
              <a:extLst>
                <a:ext uri="{FF2B5EF4-FFF2-40B4-BE49-F238E27FC236}">
                  <a16:creationId xmlns:a16="http://schemas.microsoft.com/office/drawing/2014/main" id="{5CA6F12C-4208-48A6-B7B0-DD18CB3992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121911" y="5994951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1" name="Freeform 41">
              <a:extLst>
                <a:ext uri="{FF2B5EF4-FFF2-40B4-BE49-F238E27FC236}">
                  <a16:creationId xmlns:a16="http://schemas.microsoft.com/office/drawing/2014/main" id="{0F08EA53-C6C6-49F1-B8DA-E20FFD6078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38116" y="599495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2" name="Freeform 42">
              <a:extLst>
                <a:ext uri="{FF2B5EF4-FFF2-40B4-BE49-F238E27FC236}">
                  <a16:creationId xmlns:a16="http://schemas.microsoft.com/office/drawing/2014/main" id="{6B6EA655-7497-4604-92DF-43CE7322ED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10716" y="5973734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3" name="Freeform 44">
              <a:extLst>
                <a:ext uri="{FF2B5EF4-FFF2-40B4-BE49-F238E27FC236}">
                  <a16:creationId xmlns:a16="http://schemas.microsoft.com/office/drawing/2014/main" id="{082FFE9A-67C2-471A-AF37-ED9C238DBE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639354" y="5976998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4" name="Freeform 45">
              <a:extLst>
                <a:ext uri="{FF2B5EF4-FFF2-40B4-BE49-F238E27FC236}">
                  <a16:creationId xmlns:a16="http://schemas.microsoft.com/office/drawing/2014/main" id="{B0FD6176-7431-446D-91DB-56644A93C1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67906" y="5952517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5" name="Freeform 46">
              <a:extLst>
                <a:ext uri="{FF2B5EF4-FFF2-40B4-BE49-F238E27FC236}">
                  <a16:creationId xmlns:a16="http://schemas.microsoft.com/office/drawing/2014/main" id="{A46603FA-6405-410B-AD8A-3D75BE7A85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895937" y="6000664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6" name="Freeform 47">
              <a:extLst>
                <a:ext uri="{FF2B5EF4-FFF2-40B4-BE49-F238E27FC236}">
                  <a16:creationId xmlns:a16="http://schemas.microsoft.com/office/drawing/2014/main" id="{6BE439BF-AE87-4F53-9DC9-72414AD1F1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865326" y="5973733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7" name="Freeform 48">
              <a:extLst>
                <a:ext uri="{FF2B5EF4-FFF2-40B4-BE49-F238E27FC236}">
                  <a16:creationId xmlns:a16="http://schemas.microsoft.com/office/drawing/2014/main" id="{55C88911-7FE8-4196-8D02-DAB1B62D97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115444" y="5992749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8" name="Freeform 49">
              <a:extLst>
                <a:ext uri="{FF2B5EF4-FFF2-40B4-BE49-F238E27FC236}">
                  <a16:creationId xmlns:a16="http://schemas.microsoft.com/office/drawing/2014/main" id="{BAD26C77-660F-4C9C-9A98-234048198B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15687" y="5955781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9" name="Freeform 8">
              <a:extLst>
                <a:ext uri="{FF2B5EF4-FFF2-40B4-BE49-F238E27FC236}">
                  <a16:creationId xmlns:a16="http://schemas.microsoft.com/office/drawing/2014/main" id="{507A2021-3F23-43FC-AB0D-130B575906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683670" y="6019431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0" name="Freeform 106">
              <a:extLst>
                <a:ext uri="{FF2B5EF4-FFF2-40B4-BE49-F238E27FC236}">
                  <a16:creationId xmlns:a16="http://schemas.microsoft.com/office/drawing/2014/main" id="{CB855C11-52EB-43D9-8831-1A26FCE12A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9451" y="6204541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1" name="Freeform 19">
              <a:extLst>
                <a:ext uri="{FF2B5EF4-FFF2-40B4-BE49-F238E27FC236}">
                  <a16:creationId xmlns:a16="http://schemas.microsoft.com/office/drawing/2014/main" id="{1A6AD416-1A17-49A9-8301-8C0A5A78CA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397390" y="6351960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2" name="Freeform 20">
              <a:extLst>
                <a:ext uri="{FF2B5EF4-FFF2-40B4-BE49-F238E27FC236}">
                  <a16:creationId xmlns:a16="http://schemas.microsoft.com/office/drawing/2014/main" id="{F03687D9-14CC-461B-B4B5-907E10B6A1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140401" y="6356159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3" name="Freeform 26">
              <a:extLst>
                <a:ext uri="{FF2B5EF4-FFF2-40B4-BE49-F238E27FC236}">
                  <a16:creationId xmlns:a16="http://schemas.microsoft.com/office/drawing/2014/main" id="{FCC639BE-A7F9-46A2-955A-3ACA45455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2049121" y="6351959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4" name="Freeform 27">
              <a:extLst>
                <a:ext uri="{FF2B5EF4-FFF2-40B4-BE49-F238E27FC236}">
                  <a16:creationId xmlns:a16="http://schemas.microsoft.com/office/drawing/2014/main" id="{B3FED40E-A961-4D78-947A-5AC1BD510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625300" y="6342577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5" name="Freeform 28">
              <a:extLst>
                <a:ext uri="{FF2B5EF4-FFF2-40B4-BE49-F238E27FC236}">
                  <a16:creationId xmlns:a16="http://schemas.microsoft.com/office/drawing/2014/main" id="{1445BCDF-9E07-46AD-A6B5-5BEFA223C1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851300" y="6351959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6" name="Freeform 55">
              <a:extLst>
                <a:ext uri="{FF2B5EF4-FFF2-40B4-BE49-F238E27FC236}">
                  <a16:creationId xmlns:a16="http://schemas.microsoft.com/office/drawing/2014/main" id="{23324DC7-93D9-451A-9ABF-1B4D92BF22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988188" y="6083917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7" name="Freeform 56">
              <a:extLst>
                <a:ext uri="{FF2B5EF4-FFF2-40B4-BE49-F238E27FC236}">
                  <a16:creationId xmlns:a16="http://schemas.microsoft.com/office/drawing/2014/main" id="{003474BA-A947-4598-96BB-BAACE2411D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080360" y="6045971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8" name="Freeform 57">
              <a:extLst>
                <a:ext uri="{FF2B5EF4-FFF2-40B4-BE49-F238E27FC236}">
                  <a16:creationId xmlns:a16="http://schemas.microsoft.com/office/drawing/2014/main" id="{04426A72-0FD0-478F-AAC5-B49E142535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725717" y="6081156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9" name="Freeform 60">
              <a:extLst>
                <a:ext uri="{FF2B5EF4-FFF2-40B4-BE49-F238E27FC236}">
                  <a16:creationId xmlns:a16="http://schemas.microsoft.com/office/drawing/2014/main" id="{17260BB0-9DCA-4927-89A5-1314AD40EB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513037" y="606320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0" name="Freeform 61">
              <a:extLst>
                <a:ext uri="{FF2B5EF4-FFF2-40B4-BE49-F238E27FC236}">
                  <a16:creationId xmlns:a16="http://schemas.microsoft.com/office/drawing/2014/main" id="{F459656F-63AC-4FC7-8D12-282B9B0C4C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260480" y="6017506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1" name="Freeform 5">
              <a:extLst>
                <a:ext uri="{FF2B5EF4-FFF2-40B4-BE49-F238E27FC236}">
                  <a16:creationId xmlns:a16="http://schemas.microsoft.com/office/drawing/2014/main" id="{5C345A48-BE33-4B10-AF97-207DC7E2CC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596434" y="6347177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2" name="Freeform 6">
              <a:extLst>
                <a:ext uri="{FF2B5EF4-FFF2-40B4-BE49-F238E27FC236}">
                  <a16:creationId xmlns:a16="http://schemas.microsoft.com/office/drawing/2014/main" id="{65503F74-3A89-46DD-AD4D-9BB164E252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310592" y="6345841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3" name="Freeform 7">
              <a:extLst>
                <a:ext uri="{FF2B5EF4-FFF2-40B4-BE49-F238E27FC236}">
                  <a16:creationId xmlns:a16="http://schemas.microsoft.com/office/drawing/2014/main" id="{5D8D4A6C-9C30-46E6-953F-8FFE24534F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865803" y="6306514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4" name="Freeform 8">
              <a:extLst>
                <a:ext uri="{FF2B5EF4-FFF2-40B4-BE49-F238E27FC236}">
                  <a16:creationId xmlns:a16="http://schemas.microsoft.com/office/drawing/2014/main" id="{844B12AB-BDBA-412B-8127-0671AB6BF8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670714" y="633931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5" name="Freeform 9">
              <a:extLst>
                <a:ext uri="{FF2B5EF4-FFF2-40B4-BE49-F238E27FC236}">
                  <a16:creationId xmlns:a16="http://schemas.microsoft.com/office/drawing/2014/main" id="{84AE8FA4-8AC5-4D0E-9FF8-B6F6D961FC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956060" y="6342577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6" name="Freeform 11">
              <a:extLst>
                <a:ext uri="{FF2B5EF4-FFF2-40B4-BE49-F238E27FC236}">
                  <a16:creationId xmlns:a16="http://schemas.microsoft.com/office/drawing/2014/main" id="{462515DF-512D-49E0-B5FE-637D9E352B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198871" y="6306670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7" name="Freeform 12">
              <a:extLst>
                <a:ext uri="{FF2B5EF4-FFF2-40B4-BE49-F238E27FC236}">
                  <a16:creationId xmlns:a16="http://schemas.microsoft.com/office/drawing/2014/main" id="{342CB8A0-096D-4A9F-B962-294DB670BD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716391" y="6324623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8" name="Freeform 13">
              <a:extLst>
                <a:ext uri="{FF2B5EF4-FFF2-40B4-BE49-F238E27FC236}">
                  <a16:creationId xmlns:a16="http://schemas.microsoft.com/office/drawing/2014/main" id="{6870353D-6B96-4946-8BB5-015BF6E6E2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344031" y="6362033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9" name="Freeform 14">
              <a:extLst>
                <a:ext uri="{FF2B5EF4-FFF2-40B4-BE49-F238E27FC236}">
                  <a16:creationId xmlns:a16="http://schemas.microsoft.com/office/drawing/2014/main" id="{20249E38-6114-4065-8836-941D6C55D5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070859" y="6318096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0" name="Freeform 16">
              <a:extLst>
                <a:ext uri="{FF2B5EF4-FFF2-40B4-BE49-F238E27FC236}">
                  <a16:creationId xmlns:a16="http://schemas.microsoft.com/office/drawing/2014/main" id="{BDA5073D-3C1B-4779-8DEF-FD9CD5308D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461176" y="6300142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1" name="Freeform 17">
              <a:extLst>
                <a:ext uri="{FF2B5EF4-FFF2-40B4-BE49-F238E27FC236}">
                  <a16:creationId xmlns:a16="http://schemas.microsoft.com/office/drawing/2014/main" id="{79505220-ED85-46B5-A218-0991FA5794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039205" y="6341355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2" name="Freeform 21">
              <a:extLst>
                <a:ext uri="{FF2B5EF4-FFF2-40B4-BE49-F238E27FC236}">
                  <a16:creationId xmlns:a16="http://schemas.microsoft.com/office/drawing/2014/main" id="{A8513416-DF87-4A83-8026-AF40654BAE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730057" y="6318096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3" name="Freeform 25">
              <a:extLst>
                <a:ext uri="{FF2B5EF4-FFF2-40B4-BE49-F238E27FC236}">
                  <a16:creationId xmlns:a16="http://schemas.microsoft.com/office/drawing/2014/main" id="{AF0489C4-7984-4A49-9D02-ACE2DD3EC8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930591" y="6309120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4" name="Freeform 29">
              <a:extLst>
                <a:ext uri="{FF2B5EF4-FFF2-40B4-BE49-F238E27FC236}">
                  <a16:creationId xmlns:a16="http://schemas.microsoft.com/office/drawing/2014/main" id="{3DB0DE7C-BF6D-4059-94C4-FD4D6E7BA9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497041" y="6299934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5" name="Freeform 31">
              <a:extLst>
                <a:ext uri="{FF2B5EF4-FFF2-40B4-BE49-F238E27FC236}">
                  <a16:creationId xmlns:a16="http://schemas.microsoft.com/office/drawing/2014/main" id="{5B58E23E-6D06-4F24-B6F8-98AE632C2A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207517" y="6336989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6" name="Freeform 32">
              <a:extLst>
                <a:ext uri="{FF2B5EF4-FFF2-40B4-BE49-F238E27FC236}">
                  <a16:creationId xmlns:a16="http://schemas.microsoft.com/office/drawing/2014/main" id="{7D87D95A-4B48-4140-BB5C-9A33AACBFA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094795" y="6039831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7" name="Freeform 33">
              <a:extLst>
                <a:ext uri="{FF2B5EF4-FFF2-40B4-BE49-F238E27FC236}">
                  <a16:creationId xmlns:a16="http://schemas.microsoft.com/office/drawing/2014/main" id="{6D78BEA4-B995-4BEC-A3B4-C580D646AD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015443" y="6088793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8" name="Freeform 34">
              <a:extLst>
                <a:ext uri="{FF2B5EF4-FFF2-40B4-BE49-F238E27FC236}">
                  <a16:creationId xmlns:a16="http://schemas.microsoft.com/office/drawing/2014/main" id="{C075F1AC-7155-4487-8B7A-0C74E2C65D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022051" y="6079816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9" name="Freeform 35">
              <a:extLst>
                <a:ext uri="{FF2B5EF4-FFF2-40B4-BE49-F238E27FC236}">
                  <a16:creationId xmlns:a16="http://schemas.microsoft.com/office/drawing/2014/main" id="{2923812A-0930-464A-B863-8232CDF9BE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806684" y="6076799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0" name="Freeform 36">
              <a:extLst>
                <a:ext uri="{FF2B5EF4-FFF2-40B4-BE49-F238E27FC236}">
                  <a16:creationId xmlns:a16="http://schemas.microsoft.com/office/drawing/2014/main" id="{5B22D5AF-1F95-4943-ADBD-50BF0DDC9B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345904" y="6043095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1" name="Freeform 37">
              <a:extLst>
                <a:ext uri="{FF2B5EF4-FFF2-40B4-BE49-F238E27FC236}">
                  <a16:creationId xmlns:a16="http://schemas.microsoft.com/office/drawing/2014/main" id="{09709304-5160-4325-BE4E-F970450FA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337604" y="6030855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2" name="Freeform 38">
              <a:extLst>
                <a:ext uri="{FF2B5EF4-FFF2-40B4-BE49-F238E27FC236}">
                  <a16:creationId xmlns:a16="http://schemas.microsoft.com/office/drawing/2014/main" id="{6086BD94-D139-4DEE-9FB6-849360DABF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517418" y="6070840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3" name="Freeform 39">
              <a:extLst>
                <a:ext uri="{FF2B5EF4-FFF2-40B4-BE49-F238E27FC236}">
                  <a16:creationId xmlns:a16="http://schemas.microsoft.com/office/drawing/2014/main" id="{84B8A4B1-C709-4864-851E-6A76DE4E52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268404" y="6058600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4" name="Freeform 40">
              <a:extLst>
                <a:ext uri="{FF2B5EF4-FFF2-40B4-BE49-F238E27FC236}">
                  <a16:creationId xmlns:a16="http://schemas.microsoft.com/office/drawing/2014/main" id="{51183B3E-65BA-45BB-9238-E5553DA7E2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809931" y="6055336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5" name="Freeform 41">
              <a:extLst>
                <a:ext uri="{FF2B5EF4-FFF2-40B4-BE49-F238E27FC236}">
                  <a16:creationId xmlns:a16="http://schemas.microsoft.com/office/drawing/2014/main" id="{B456CBC6-D8DB-4226-8743-8355D0C1E2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126136" y="6055335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6" name="Freeform 42">
              <a:extLst>
                <a:ext uri="{FF2B5EF4-FFF2-40B4-BE49-F238E27FC236}">
                  <a16:creationId xmlns:a16="http://schemas.microsoft.com/office/drawing/2014/main" id="{2A43AE63-9201-415C-A88E-C52685BF9A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798736" y="6034119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7" name="Freeform 44">
              <a:extLst>
                <a:ext uri="{FF2B5EF4-FFF2-40B4-BE49-F238E27FC236}">
                  <a16:creationId xmlns:a16="http://schemas.microsoft.com/office/drawing/2014/main" id="{0BB8C75E-6B9A-4E95-85CF-ACD2D2AD2B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327374" y="6037383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8" name="Freeform 45">
              <a:extLst>
                <a:ext uri="{FF2B5EF4-FFF2-40B4-BE49-F238E27FC236}">
                  <a16:creationId xmlns:a16="http://schemas.microsoft.com/office/drawing/2014/main" id="{F593E6EC-FB46-40CB-825C-C1305B1FB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555926" y="6012902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9" name="Freeform 46">
              <a:extLst>
                <a:ext uri="{FF2B5EF4-FFF2-40B4-BE49-F238E27FC236}">
                  <a16:creationId xmlns:a16="http://schemas.microsoft.com/office/drawing/2014/main" id="{517F36F0-8630-4831-9057-6CA9B217BE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583957" y="6061049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70" name="Freeform 47">
              <a:extLst>
                <a:ext uri="{FF2B5EF4-FFF2-40B4-BE49-F238E27FC236}">
                  <a16:creationId xmlns:a16="http://schemas.microsoft.com/office/drawing/2014/main" id="{9614B5E6-3CE1-465E-8381-646179E1B1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553346" y="6034118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71" name="Freeform 48">
              <a:extLst>
                <a:ext uri="{FF2B5EF4-FFF2-40B4-BE49-F238E27FC236}">
                  <a16:creationId xmlns:a16="http://schemas.microsoft.com/office/drawing/2014/main" id="{5A40C31A-16AE-42C0-AC3B-52DCA2F5A2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804575" y="6052072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72" name="Freeform 49">
              <a:extLst>
                <a:ext uri="{FF2B5EF4-FFF2-40B4-BE49-F238E27FC236}">
                  <a16:creationId xmlns:a16="http://schemas.microsoft.com/office/drawing/2014/main" id="{CE95CDB5-B8FA-431B-B9BE-7791AD92C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903707" y="6016166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118174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1AFD227-869A-489C-A9B5-3F0498DF3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4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5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6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7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8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1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2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3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4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5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6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7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8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9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0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1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2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3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4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5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6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7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8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9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0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1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2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3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4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5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6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7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8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9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0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1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2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3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4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5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A1B0DAD3-DAD3-4D41-8EF0-B03422E47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/>
          </a:solidFill>
        </p:grpSpPr>
        <p:sp>
          <p:nvSpPr>
            <p:cNvPr id="68" name="Freeform 8">
              <a:extLst>
                <a:ext uri="{FF2B5EF4-FFF2-40B4-BE49-F238E27FC236}">
                  <a16:creationId xmlns:a16="http://schemas.microsoft.com/office/drawing/2014/main" id="{729F7DF5-CF56-4F67-9883-903E49BE1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9" name="Freeform 10">
              <a:extLst>
                <a:ext uri="{FF2B5EF4-FFF2-40B4-BE49-F238E27FC236}">
                  <a16:creationId xmlns:a16="http://schemas.microsoft.com/office/drawing/2014/main" id="{B7E65000-B427-4CEF-B2A9-ECA839855F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70" name="Freeform 15">
              <a:extLst>
                <a:ext uri="{FF2B5EF4-FFF2-40B4-BE49-F238E27FC236}">
                  <a16:creationId xmlns:a16="http://schemas.microsoft.com/office/drawing/2014/main" id="{1D82BADA-E191-4C51-A377-7D1EA989D4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71" name="Freeform 18">
              <a:extLst>
                <a:ext uri="{FF2B5EF4-FFF2-40B4-BE49-F238E27FC236}">
                  <a16:creationId xmlns:a16="http://schemas.microsoft.com/office/drawing/2014/main" id="{C074E073-07CB-4DD6-BFC8-E9FD63D4AC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72" name="Freeform 19">
              <a:extLst>
                <a:ext uri="{FF2B5EF4-FFF2-40B4-BE49-F238E27FC236}">
                  <a16:creationId xmlns:a16="http://schemas.microsoft.com/office/drawing/2014/main" id="{211152B9-90BD-4804-BCC5-4B0FEEF372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73" name="Freeform 20">
              <a:extLst>
                <a:ext uri="{FF2B5EF4-FFF2-40B4-BE49-F238E27FC236}">
                  <a16:creationId xmlns:a16="http://schemas.microsoft.com/office/drawing/2014/main" id="{941B26CC-1C9B-4149-9647-3A0E0C9D20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74" name="Freeform 22">
              <a:extLst>
                <a:ext uri="{FF2B5EF4-FFF2-40B4-BE49-F238E27FC236}">
                  <a16:creationId xmlns:a16="http://schemas.microsoft.com/office/drawing/2014/main" id="{7576EDD8-60BD-4230-9FE5-5302F91208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75" name="Freeform 23">
              <a:extLst>
                <a:ext uri="{FF2B5EF4-FFF2-40B4-BE49-F238E27FC236}">
                  <a16:creationId xmlns:a16="http://schemas.microsoft.com/office/drawing/2014/main" id="{F68478BC-1899-4718-B999-C7EE2F6F5B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76" name="Freeform 26">
              <a:extLst>
                <a:ext uri="{FF2B5EF4-FFF2-40B4-BE49-F238E27FC236}">
                  <a16:creationId xmlns:a16="http://schemas.microsoft.com/office/drawing/2014/main" id="{B02BAA58-19A0-4BE5-8596-7AF02A91C9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77" name="Freeform 27">
              <a:extLst>
                <a:ext uri="{FF2B5EF4-FFF2-40B4-BE49-F238E27FC236}">
                  <a16:creationId xmlns:a16="http://schemas.microsoft.com/office/drawing/2014/main" id="{ED0FD3ED-A6B2-480A-8B6C-36B4921644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78" name="Freeform 28">
              <a:extLst>
                <a:ext uri="{FF2B5EF4-FFF2-40B4-BE49-F238E27FC236}">
                  <a16:creationId xmlns:a16="http://schemas.microsoft.com/office/drawing/2014/main" id="{46C958D0-B4D1-4E20-87DA-CDF757B564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79" name="Freeform 30">
              <a:extLst>
                <a:ext uri="{FF2B5EF4-FFF2-40B4-BE49-F238E27FC236}">
                  <a16:creationId xmlns:a16="http://schemas.microsoft.com/office/drawing/2014/main" id="{3E2B5B4A-13C5-4187-BF16-1B0C4EC6D1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80" name="Freeform 43">
              <a:extLst>
                <a:ext uri="{FF2B5EF4-FFF2-40B4-BE49-F238E27FC236}">
                  <a16:creationId xmlns:a16="http://schemas.microsoft.com/office/drawing/2014/main" id="{8B7A471E-57F9-4AC4-B3DE-6A75C2A490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81" name="Freeform 51">
              <a:extLst>
                <a:ext uri="{FF2B5EF4-FFF2-40B4-BE49-F238E27FC236}">
                  <a16:creationId xmlns:a16="http://schemas.microsoft.com/office/drawing/2014/main" id="{01E6B5E8-B33D-4D70-B30A-823D655388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82" name="Freeform 52">
              <a:extLst>
                <a:ext uri="{FF2B5EF4-FFF2-40B4-BE49-F238E27FC236}">
                  <a16:creationId xmlns:a16="http://schemas.microsoft.com/office/drawing/2014/main" id="{04BD65AE-3613-409E-859A-F5E47E7ED8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83" name="Freeform 53">
              <a:extLst>
                <a:ext uri="{FF2B5EF4-FFF2-40B4-BE49-F238E27FC236}">
                  <a16:creationId xmlns:a16="http://schemas.microsoft.com/office/drawing/2014/main" id="{6AC52B47-CF30-4905-A913-8016FD7DF8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84" name="Freeform 54">
              <a:extLst>
                <a:ext uri="{FF2B5EF4-FFF2-40B4-BE49-F238E27FC236}">
                  <a16:creationId xmlns:a16="http://schemas.microsoft.com/office/drawing/2014/main" id="{945DD375-89B4-4594-879C-C88E3E07E4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85" name="Freeform 55">
              <a:extLst>
                <a:ext uri="{FF2B5EF4-FFF2-40B4-BE49-F238E27FC236}">
                  <a16:creationId xmlns:a16="http://schemas.microsoft.com/office/drawing/2014/main" id="{4EF2ED92-CD73-4432-B715-54794B6CC8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86" name="Freeform 56">
              <a:extLst>
                <a:ext uri="{FF2B5EF4-FFF2-40B4-BE49-F238E27FC236}">
                  <a16:creationId xmlns:a16="http://schemas.microsoft.com/office/drawing/2014/main" id="{4C080334-01D5-4AEE-B802-115F8FF429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87" name="Freeform 57">
              <a:extLst>
                <a:ext uri="{FF2B5EF4-FFF2-40B4-BE49-F238E27FC236}">
                  <a16:creationId xmlns:a16="http://schemas.microsoft.com/office/drawing/2014/main" id="{5B2CD9BC-4DF9-4317-9F4F-168D1E48FF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88" name="Freeform 59">
              <a:extLst>
                <a:ext uri="{FF2B5EF4-FFF2-40B4-BE49-F238E27FC236}">
                  <a16:creationId xmlns:a16="http://schemas.microsoft.com/office/drawing/2014/main" id="{9ED340BE-C2EA-4C3D-9E5F-49D0601E22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89" name="Freeform 60">
              <a:extLst>
                <a:ext uri="{FF2B5EF4-FFF2-40B4-BE49-F238E27FC236}">
                  <a16:creationId xmlns:a16="http://schemas.microsoft.com/office/drawing/2014/main" id="{F83C564A-309A-4BE2-A1B7-CB9000A40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0" name="Freeform 61">
              <a:extLst>
                <a:ext uri="{FF2B5EF4-FFF2-40B4-BE49-F238E27FC236}">
                  <a16:creationId xmlns:a16="http://schemas.microsoft.com/office/drawing/2014/main" id="{6DB3A353-2237-4080-B766-F62A628B38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1" name="Freeform 5">
              <a:extLst>
                <a:ext uri="{FF2B5EF4-FFF2-40B4-BE49-F238E27FC236}">
                  <a16:creationId xmlns:a16="http://schemas.microsoft.com/office/drawing/2014/main" id="{F97333D1-A657-49E4-BCD3-47476A14CA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2" name="Freeform 6">
              <a:extLst>
                <a:ext uri="{FF2B5EF4-FFF2-40B4-BE49-F238E27FC236}">
                  <a16:creationId xmlns:a16="http://schemas.microsoft.com/office/drawing/2014/main" id="{D848B0DC-182E-4466-BC72-7D1D16380F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3" name="Freeform 7">
              <a:extLst>
                <a:ext uri="{FF2B5EF4-FFF2-40B4-BE49-F238E27FC236}">
                  <a16:creationId xmlns:a16="http://schemas.microsoft.com/office/drawing/2014/main" id="{60CE5FE2-5C67-4168-A845-1851C07B74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4" name="Freeform 8">
              <a:extLst>
                <a:ext uri="{FF2B5EF4-FFF2-40B4-BE49-F238E27FC236}">
                  <a16:creationId xmlns:a16="http://schemas.microsoft.com/office/drawing/2014/main" id="{FFD9F71E-ACAB-4435-8558-5C891704E5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5" name="Freeform 9">
              <a:extLst>
                <a:ext uri="{FF2B5EF4-FFF2-40B4-BE49-F238E27FC236}">
                  <a16:creationId xmlns:a16="http://schemas.microsoft.com/office/drawing/2014/main" id="{D8F3C4EF-CAB3-477F-9BE6-7AE0EE0861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6" name="Freeform 11">
              <a:extLst>
                <a:ext uri="{FF2B5EF4-FFF2-40B4-BE49-F238E27FC236}">
                  <a16:creationId xmlns:a16="http://schemas.microsoft.com/office/drawing/2014/main" id="{99F3B109-2DD1-4023-AB8C-C4CFFBC1E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7" name="Freeform 12">
              <a:extLst>
                <a:ext uri="{FF2B5EF4-FFF2-40B4-BE49-F238E27FC236}">
                  <a16:creationId xmlns:a16="http://schemas.microsoft.com/office/drawing/2014/main" id="{AEE61596-3CEF-4CF6-A4FA-2262654387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8" name="Freeform 13">
              <a:extLst>
                <a:ext uri="{FF2B5EF4-FFF2-40B4-BE49-F238E27FC236}">
                  <a16:creationId xmlns:a16="http://schemas.microsoft.com/office/drawing/2014/main" id="{ACA5CDA1-D484-482B-924A-C21EFFB263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9" name="Freeform 14">
              <a:extLst>
                <a:ext uri="{FF2B5EF4-FFF2-40B4-BE49-F238E27FC236}">
                  <a16:creationId xmlns:a16="http://schemas.microsoft.com/office/drawing/2014/main" id="{8BAD048C-9E22-4DAB-BB3C-8978DFC79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0" name="Freeform 16">
              <a:extLst>
                <a:ext uri="{FF2B5EF4-FFF2-40B4-BE49-F238E27FC236}">
                  <a16:creationId xmlns:a16="http://schemas.microsoft.com/office/drawing/2014/main" id="{1A2637B3-8C74-4B55-872D-CFE1F1929A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1" name="Freeform 17">
              <a:extLst>
                <a:ext uri="{FF2B5EF4-FFF2-40B4-BE49-F238E27FC236}">
                  <a16:creationId xmlns:a16="http://schemas.microsoft.com/office/drawing/2014/main" id="{C73B0390-BD3E-4AFB-ADF3-676ECF8900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2" name="Freeform 21">
              <a:extLst>
                <a:ext uri="{FF2B5EF4-FFF2-40B4-BE49-F238E27FC236}">
                  <a16:creationId xmlns:a16="http://schemas.microsoft.com/office/drawing/2014/main" id="{35236E6F-9C25-49CE-9078-306D3A5FA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46D4BFF5-1B3A-44D0-9720-143617E009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4" name="Freeform 29">
              <a:extLst>
                <a:ext uri="{FF2B5EF4-FFF2-40B4-BE49-F238E27FC236}">
                  <a16:creationId xmlns:a16="http://schemas.microsoft.com/office/drawing/2014/main" id="{77FD726E-2EB9-4305-BEE5-7C48D51C9B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5" name="Freeform 31">
              <a:extLst>
                <a:ext uri="{FF2B5EF4-FFF2-40B4-BE49-F238E27FC236}">
                  <a16:creationId xmlns:a16="http://schemas.microsoft.com/office/drawing/2014/main" id="{25E6083A-3C52-4763-92A2-1B88843EF3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6" name="Freeform 32">
              <a:extLst>
                <a:ext uri="{FF2B5EF4-FFF2-40B4-BE49-F238E27FC236}">
                  <a16:creationId xmlns:a16="http://schemas.microsoft.com/office/drawing/2014/main" id="{CA90BF22-94F7-4D52-8725-FDCE69CE65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7" name="Freeform 33">
              <a:extLst>
                <a:ext uri="{FF2B5EF4-FFF2-40B4-BE49-F238E27FC236}">
                  <a16:creationId xmlns:a16="http://schemas.microsoft.com/office/drawing/2014/main" id="{998A2F47-3F4E-4065-86CF-B49B258FF1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8" name="Freeform 34">
              <a:extLst>
                <a:ext uri="{FF2B5EF4-FFF2-40B4-BE49-F238E27FC236}">
                  <a16:creationId xmlns:a16="http://schemas.microsoft.com/office/drawing/2014/main" id="{65AF8C00-7E07-4E42-A41A-08417BB0E5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9" name="Freeform 35">
              <a:extLst>
                <a:ext uri="{FF2B5EF4-FFF2-40B4-BE49-F238E27FC236}">
                  <a16:creationId xmlns:a16="http://schemas.microsoft.com/office/drawing/2014/main" id="{E0C04B54-4EF5-4B04-A708-8339062DA8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0" name="Freeform 36">
              <a:extLst>
                <a:ext uri="{FF2B5EF4-FFF2-40B4-BE49-F238E27FC236}">
                  <a16:creationId xmlns:a16="http://schemas.microsoft.com/office/drawing/2014/main" id="{C16D1625-1345-49A9-9FAE-3600E0D116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1" name="Freeform 37">
              <a:extLst>
                <a:ext uri="{FF2B5EF4-FFF2-40B4-BE49-F238E27FC236}">
                  <a16:creationId xmlns:a16="http://schemas.microsoft.com/office/drawing/2014/main" id="{B8817E5F-6964-4B89-9CD1-CD4621B6EC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2" name="Freeform 38">
              <a:extLst>
                <a:ext uri="{FF2B5EF4-FFF2-40B4-BE49-F238E27FC236}">
                  <a16:creationId xmlns:a16="http://schemas.microsoft.com/office/drawing/2014/main" id="{952E3586-DC86-4B27-AAC4-D005819D2C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3" name="Freeform 39">
              <a:extLst>
                <a:ext uri="{FF2B5EF4-FFF2-40B4-BE49-F238E27FC236}">
                  <a16:creationId xmlns:a16="http://schemas.microsoft.com/office/drawing/2014/main" id="{22CB13D9-EA0B-45B8-8E8F-3AABBE9D79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4" name="Freeform 40">
              <a:extLst>
                <a:ext uri="{FF2B5EF4-FFF2-40B4-BE49-F238E27FC236}">
                  <a16:creationId xmlns:a16="http://schemas.microsoft.com/office/drawing/2014/main" id="{3755BB78-63DB-4A8C-A113-795862B375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5" name="Freeform 41">
              <a:extLst>
                <a:ext uri="{FF2B5EF4-FFF2-40B4-BE49-F238E27FC236}">
                  <a16:creationId xmlns:a16="http://schemas.microsoft.com/office/drawing/2014/main" id="{68D97FB6-919C-4D25-A4CE-65C0BB8B41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6" name="Freeform 42">
              <a:extLst>
                <a:ext uri="{FF2B5EF4-FFF2-40B4-BE49-F238E27FC236}">
                  <a16:creationId xmlns:a16="http://schemas.microsoft.com/office/drawing/2014/main" id="{B7FB8601-BFD8-42A2-BFC8-826DA56794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7" name="Freeform 44">
              <a:extLst>
                <a:ext uri="{FF2B5EF4-FFF2-40B4-BE49-F238E27FC236}">
                  <a16:creationId xmlns:a16="http://schemas.microsoft.com/office/drawing/2014/main" id="{E66A3773-870D-43D8-97C8-9210A0288C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8" name="Freeform 45">
              <a:extLst>
                <a:ext uri="{FF2B5EF4-FFF2-40B4-BE49-F238E27FC236}">
                  <a16:creationId xmlns:a16="http://schemas.microsoft.com/office/drawing/2014/main" id="{08736EF7-6BB0-4CA8-B063-CD217FF9BF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9" name="Freeform 46">
              <a:extLst>
                <a:ext uri="{FF2B5EF4-FFF2-40B4-BE49-F238E27FC236}">
                  <a16:creationId xmlns:a16="http://schemas.microsoft.com/office/drawing/2014/main" id="{57EBF709-9E0F-48A1-BCDD-F3C74F1D49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0" name="Freeform 47">
              <a:extLst>
                <a:ext uri="{FF2B5EF4-FFF2-40B4-BE49-F238E27FC236}">
                  <a16:creationId xmlns:a16="http://schemas.microsoft.com/office/drawing/2014/main" id="{251EC588-C357-470F-A194-F4A0C32B7F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1" name="Freeform 48">
              <a:extLst>
                <a:ext uri="{FF2B5EF4-FFF2-40B4-BE49-F238E27FC236}">
                  <a16:creationId xmlns:a16="http://schemas.microsoft.com/office/drawing/2014/main" id="{02592C96-1066-4F6E-9353-4FF1D5ED98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2" name="Freeform 49">
              <a:extLst>
                <a:ext uri="{FF2B5EF4-FFF2-40B4-BE49-F238E27FC236}">
                  <a16:creationId xmlns:a16="http://schemas.microsoft.com/office/drawing/2014/main" id="{B5016669-96C5-4574-B536-65060BCE97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3" name="Freeform 8">
              <a:extLst>
                <a:ext uri="{FF2B5EF4-FFF2-40B4-BE49-F238E27FC236}">
                  <a16:creationId xmlns:a16="http://schemas.microsoft.com/office/drawing/2014/main" id="{5C697245-37CA-4D12-9F8C-308595014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4" name="Freeform 106">
              <a:extLst>
                <a:ext uri="{FF2B5EF4-FFF2-40B4-BE49-F238E27FC236}">
                  <a16:creationId xmlns:a16="http://schemas.microsoft.com/office/drawing/2014/main" id="{3776B83C-39DC-4C02-B33B-848604D0A9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  <p:sp useBgFill="1">
        <p:nvSpPr>
          <p:cNvPr id="126" name="Rectangle 125">
            <a:extLst>
              <a:ext uri="{FF2B5EF4-FFF2-40B4-BE49-F238E27FC236}">
                <a16:creationId xmlns:a16="http://schemas.microsoft.com/office/drawing/2014/main" id="{8B7AD46D-E72A-4FA9-A503-9BBF703CB8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2813BDD8-88F1-463B-A75F-D1EC1E35EC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D3CE3ADF-CE7B-4DF8-AEB2-64CB8F6329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820" y="2640739"/>
            <a:ext cx="2693390" cy="1459873"/>
            <a:chOff x="-65511" y="2640739"/>
            <a:chExt cx="2693390" cy="1459873"/>
          </a:xfrm>
        </p:grpSpPr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234D9984-F194-474C-9FD8-C68AB45FF9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6652" y="3000294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6">
              <a:extLst>
                <a:ext uri="{FF2B5EF4-FFF2-40B4-BE49-F238E27FC236}">
                  <a16:creationId xmlns:a16="http://schemas.microsoft.com/office/drawing/2014/main" id="{3D2D649E-9006-41BC-8E10-7920A4188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08894" y="302524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8">
              <a:extLst>
                <a:ext uri="{FF2B5EF4-FFF2-40B4-BE49-F238E27FC236}">
                  <a16:creationId xmlns:a16="http://schemas.microsoft.com/office/drawing/2014/main" id="{B2B7DE6B-F5C5-42B5-A9D9-6820A12619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49563" y="3021690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9">
              <a:extLst>
                <a:ext uri="{FF2B5EF4-FFF2-40B4-BE49-F238E27FC236}">
                  <a16:creationId xmlns:a16="http://schemas.microsoft.com/office/drawing/2014/main" id="{74B0A415-24CC-4B02-B616-6CD8CAFEFC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3964" y="3018425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11">
              <a:extLst>
                <a:ext uri="{FF2B5EF4-FFF2-40B4-BE49-F238E27FC236}">
                  <a16:creationId xmlns:a16="http://schemas.microsoft.com/office/drawing/2014/main" id="{857F0A25-22AE-4C54-A6C1-9C8D0284A8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000" y="3039643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12">
              <a:extLst>
                <a:ext uri="{FF2B5EF4-FFF2-40B4-BE49-F238E27FC236}">
                  <a16:creationId xmlns:a16="http://schemas.microsoft.com/office/drawing/2014/main" id="{78898232-973C-4A10-9275-2A52B9973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8599" y="3422106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16">
              <a:extLst>
                <a:ext uri="{FF2B5EF4-FFF2-40B4-BE49-F238E27FC236}">
                  <a16:creationId xmlns:a16="http://schemas.microsoft.com/office/drawing/2014/main" id="{14B9A1E6-8880-4513-9F3E-78E63E6253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65511" y="2995304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17">
              <a:extLst>
                <a:ext uri="{FF2B5EF4-FFF2-40B4-BE49-F238E27FC236}">
                  <a16:creationId xmlns:a16="http://schemas.microsoft.com/office/drawing/2014/main" id="{4B59A861-A569-4554-9D33-F0A32A6C16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555254" y="3039644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21">
              <a:extLst>
                <a:ext uri="{FF2B5EF4-FFF2-40B4-BE49-F238E27FC236}">
                  <a16:creationId xmlns:a16="http://schemas.microsoft.com/office/drawing/2014/main" id="{1AD81A3E-B18B-43A9-BE25-34390E4997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87129" y="2999623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25">
              <a:extLst>
                <a:ext uri="{FF2B5EF4-FFF2-40B4-BE49-F238E27FC236}">
                  <a16:creationId xmlns:a16="http://schemas.microsoft.com/office/drawing/2014/main" id="{3A4EA4B9-2B68-4993-B3D0-A8FB52DA4C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53301" y="3040294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29">
              <a:extLst>
                <a:ext uri="{FF2B5EF4-FFF2-40B4-BE49-F238E27FC236}">
                  <a16:creationId xmlns:a16="http://schemas.microsoft.com/office/drawing/2014/main" id="{8688FA8E-D461-4BB3-AF4C-E7B307B5CB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60401" y="3009551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31">
              <a:extLst>
                <a:ext uri="{FF2B5EF4-FFF2-40B4-BE49-F238E27FC236}">
                  <a16:creationId xmlns:a16="http://schemas.microsoft.com/office/drawing/2014/main" id="{6A897C6D-3023-4AD4-BA58-DC5FA637F9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58489" y="3001029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33">
              <a:extLst>
                <a:ext uri="{FF2B5EF4-FFF2-40B4-BE49-F238E27FC236}">
                  <a16:creationId xmlns:a16="http://schemas.microsoft.com/office/drawing/2014/main" id="{0A224C70-F6B0-46FD-892B-E2F0354E71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0024" y="3354376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34">
              <a:extLst>
                <a:ext uri="{FF2B5EF4-FFF2-40B4-BE49-F238E27FC236}">
                  <a16:creationId xmlns:a16="http://schemas.microsoft.com/office/drawing/2014/main" id="{59C15C2A-290E-4B5E-AC06-36020C4B8C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63101" y="3354377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35">
              <a:extLst>
                <a:ext uri="{FF2B5EF4-FFF2-40B4-BE49-F238E27FC236}">
                  <a16:creationId xmlns:a16="http://schemas.microsoft.com/office/drawing/2014/main" id="{C888C6F6-6C76-45EC-A6CF-FE9217D6BB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338" y="3360090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36">
              <a:extLst>
                <a:ext uri="{FF2B5EF4-FFF2-40B4-BE49-F238E27FC236}">
                  <a16:creationId xmlns:a16="http://schemas.microsoft.com/office/drawing/2014/main" id="{31B79B36-2C8D-4CE0-AEAB-99110F085F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29500" y="3372330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38">
              <a:extLst>
                <a:ext uri="{FF2B5EF4-FFF2-40B4-BE49-F238E27FC236}">
                  <a16:creationId xmlns:a16="http://schemas.microsoft.com/office/drawing/2014/main" id="{1AD6CC94-42DA-40AC-BD4D-EF49CB08E0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4823" y="3378042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39">
              <a:extLst>
                <a:ext uri="{FF2B5EF4-FFF2-40B4-BE49-F238E27FC236}">
                  <a16:creationId xmlns:a16="http://schemas.microsoft.com/office/drawing/2014/main" id="{FF26C35B-C843-45FC-A4FA-D16B597AB0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2" y="3378041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41">
              <a:extLst>
                <a:ext uri="{FF2B5EF4-FFF2-40B4-BE49-F238E27FC236}">
                  <a16:creationId xmlns:a16="http://schemas.microsoft.com/office/drawing/2014/main" id="{6E7FB35B-308C-401A-ABAB-ECD71E809D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49268" y="338457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42">
              <a:extLst>
                <a:ext uri="{FF2B5EF4-FFF2-40B4-BE49-F238E27FC236}">
                  <a16:creationId xmlns:a16="http://schemas.microsoft.com/office/drawing/2014/main" id="{FCF0A251-F427-4F99-9917-E6AB6FD62A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576668" y="3387018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44">
              <a:extLst>
                <a:ext uri="{FF2B5EF4-FFF2-40B4-BE49-F238E27FC236}">
                  <a16:creationId xmlns:a16="http://schemas.microsoft.com/office/drawing/2014/main" id="{19EB4AF5-729F-4519-ACA6-2D4ECA65F1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3068" y="3348878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45">
              <a:extLst>
                <a:ext uri="{FF2B5EF4-FFF2-40B4-BE49-F238E27FC236}">
                  <a16:creationId xmlns:a16="http://schemas.microsoft.com/office/drawing/2014/main" id="{21CE97BE-F05E-4DCA-A425-75AEA27100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9478" y="3402523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47">
              <a:extLst>
                <a:ext uri="{FF2B5EF4-FFF2-40B4-BE49-F238E27FC236}">
                  <a16:creationId xmlns:a16="http://schemas.microsoft.com/office/drawing/2014/main" id="{41A57ED1-04BE-4CEF-B525-8D61DAD56E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804" y="367260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49">
              <a:extLst>
                <a:ext uri="{FF2B5EF4-FFF2-40B4-BE49-F238E27FC236}">
                  <a16:creationId xmlns:a16="http://schemas.microsoft.com/office/drawing/2014/main" id="{268E7CBA-E176-4B5B-A34C-023BA6A5FC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8534" y="342047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63">
              <a:extLst>
                <a:ext uri="{FF2B5EF4-FFF2-40B4-BE49-F238E27FC236}">
                  <a16:creationId xmlns:a16="http://schemas.microsoft.com/office/drawing/2014/main" id="{233B43AB-B404-4FA7-8284-5C44327D6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8421" y="3633437"/>
              <a:ext cx="121406" cy="124036"/>
            </a:xfrm>
            <a:custGeom>
              <a:avLst/>
              <a:gdLst>
                <a:gd name="T0" fmla="*/ 24 w 37"/>
                <a:gd name="T1" fmla="*/ 4 h 41"/>
                <a:gd name="T2" fmla="*/ 29 w 37"/>
                <a:gd name="T3" fmla="*/ 26 h 41"/>
                <a:gd name="T4" fmla="*/ 24 w 37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41">
                  <a:moveTo>
                    <a:pt x="24" y="4"/>
                  </a:moveTo>
                  <a:cubicBezTo>
                    <a:pt x="37" y="1"/>
                    <a:pt x="28" y="18"/>
                    <a:pt x="29" y="26"/>
                  </a:cubicBezTo>
                  <a:cubicBezTo>
                    <a:pt x="8" y="41"/>
                    <a:pt x="0" y="0"/>
                    <a:pt x="24" y="4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65">
              <a:extLst>
                <a:ext uri="{FF2B5EF4-FFF2-40B4-BE49-F238E27FC236}">
                  <a16:creationId xmlns:a16="http://schemas.microsoft.com/office/drawing/2014/main" id="{74ED28FC-0786-4A21-8C6F-1B17579DB9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749" y="4010946"/>
              <a:ext cx="121406" cy="79154"/>
            </a:xfrm>
            <a:custGeom>
              <a:avLst/>
              <a:gdLst>
                <a:gd name="T0" fmla="*/ 19 w 37"/>
                <a:gd name="T1" fmla="*/ 0 h 26"/>
                <a:gd name="T2" fmla="*/ 22 w 37"/>
                <a:gd name="T3" fmla="*/ 26 h 26"/>
                <a:gd name="T4" fmla="*/ 19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19" y="0"/>
                  </a:moveTo>
                  <a:cubicBezTo>
                    <a:pt x="31" y="1"/>
                    <a:pt x="37" y="23"/>
                    <a:pt x="22" y="26"/>
                  </a:cubicBezTo>
                  <a:cubicBezTo>
                    <a:pt x="2" y="26"/>
                    <a:pt x="0" y="0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66">
              <a:extLst>
                <a:ext uri="{FF2B5EF4-FFF2-40B4-BE49-F238E27FC236}">
                  <a16:creationId xmlns:a16="http://schemas.microsoft.com/office/drawing/2014/main" id="{D30D34FF-8C29-4615-8FEA-B91F26F4FA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3800" y="3678321"/>
              <a:ext cx="131153" cy="111796"/>
            </a:xfrm>
            <a:custGeom>
              <a:avLst/>
              <a:gdLst>
                <a:gd name="T0" fmla="*/ 22 w 40"/>
                <a:gd name="T1" fmla="*/ 1 h 37"/>
                <a:gd name="T2" fmla="*/ 40 w 40"/>
                <a:gd name="T3" fmla="*/ 18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36" y="0"/>
                    <a:pt x="40" y="8"/>
                    <a:pt x="40" y="18"/>
                  </a:cubicBezTo>
                  <a:cubicBezTo>
                    <a:pt x="27" y="37"/>
                    <a:pt x="0" y="14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67">
              <a:extLst>
                <a:ext uri="{FF2B5EF4-FFF2-40B4-BE49-F238E27FC236}">
                  <a16:creationId xmlns:a16="http://schemas.microsoft.com/office/drawing/2014/main" id="{E144876D-55C0-4833-BABE-1B857FDCC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9794" y="3681585"/>
              <a:ext cx="157737" cy="118324"/>
            </a:xfrm>
            <a:custGeom>
              <a:avLst/>
              <a:gdLst>
                <a:gd name="T0" fmla="*/ 28 w 48"/>
                <a:gd name="T1" fmla="*/ 1 h 39"/>
                <a:gd name="T2" fmla="*/ 46 w 48"/>
                <a:gd name="T3" fmla="*/ 11 h 39"/>
                <a:gd name="T4" fmla="*/ 28 w 48"/>
                <a:gd name="T5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9">
                  <a:moveTo>
                    <a:pt x="28" y="1"/>
                  </a:moveTo>
                  <a:cubicBezTo>
                    <a:pt x="39" y="0"/>
                    <a:pt x="43" y="5"/>
                    <a:pt x="46" y="11"/>
                  </a:cubicBezTo>
                  <a:cubicBezTo>
                    <a:pt x="48" y="39"/>
                    <a:pt x="0" y="17"/>
                    <a:pt x="2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69">
              <a:extLst>
                <a:ext uri="{FF2B5EF4-FFF2-40B4-BE49-F238E27FC236}">
                  <a16:creationId xmlns:a16="http://schemas.microsoft.com/office/drawing/2014/main" id="{4BDFCA40-C410-44C2-9BD6-0890CB0A0A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99399" y="3684850"/>
              <a:ext cx="144445" cy="111796"/>
            </a:xfrm>
            <a:custGeom>
              <a:avLst/>
              <a:gdLst>
                <a:gd name="T0" fmla="*/ 29 w 44"/>
                <a:gd name="T1" fmla="*/ 0 h 37"/>
                <a:gd name="T2" fmla="*/ 42 w 44"/>
                <a:gd name="T3" fmla="*/ 21 h 37"/>
                <a:gd name="T4" fmla="*/ 29 w 44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7">
                  <a:moveTo>
                    <a:pt x="29" y="0"/>
                  </a:moveTo>
                  <a:cubicBezTo>
                    <a:pt x="36" y="2"/>
                    <a:pt x="44" y="12"/>
                    <a:pt x="42" y="21"/>
                  </a:cubicBezTo>
                  <a:cubicBezTo>
                    <a:pt x="25" y="37"/>
                    <a:pt x="0" y="7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70">
              <a:extLst>
                <a:ext uri="{FF2B5EF4-FFF2-40B4-BE49-F238E27FC236}">
                  <a16:creationId xmlns:a16="http://schemas.microsoft.com/office/drawing/2014/main" id="{230FFBCE-4FEE-48BE-9538-5F5DFF94C2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79836" y="3745236"/>
              <a:ext cx="131153" cy="75890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71">
              <a:extLst>
                <a:ext uri="{FF2B5EF4-FFF2-40B4-BE49-F238E27FC236}">
                  <a16:creationId xmlns:a16="http://schemas.microsoft.com/office/drawing/2014/main" id="{8C1D110E-7B89-4D98-8547-5FB133BAAC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4786" y="3690561"/>
              <a:ext cx="131153" cy="90579"/>
            </a:xfrm>
            <a:custGeom>
              <a:avLst/>
              <a:gdLst>
                <a:gd name="T0" fmla="*/ 22 w 40"/>
                <a:gd name="T1" fmla="*/ 0 h 30"/>
                <a:gd name="T2" fmla="*/ 16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39" y="3"/>
                    <a:pt x="40" y="30"/>
                    <a:pt x="16" y="26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72">
              <a:extLst>
                <a:ext uri="{FF2B5EF4-FFF2-40B4-BE49-F238E27FC236}">
                  <a16:creationId xmlns:a16="http://schemas.microsoft.com/office/drawing/2014/main" id="{232C3B0B-3392-4B93-9D83-379B6A396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47927" y="3693824"/>
              <a:ext cx="131153" cy="90579"/>
            </a:xfrm>
            <a:custGeom>
              <a:avLst/>
              <a:gdLst>
                <a:gd name="T0" fmla="*/ 22 w 40"/>
                <a:gd name="T1" fmla="*/ 0 h 30"/>
                <a:gd name="T2" fmla="*/ 17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40" y="1"/>
                    <a:pt x="40" y="30"/>
                    <a:pt x="17" y="26"/>
                  </a:cubicBezTo>
                  <a:cubicBezTo>
                    <a:pt x="0" y="7"/>
                    <a:pt x="15" y="5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73">
              <a:extLst>
                <a:ext uri="{FF2B5EF4-FFF2-40B4-BE49-F238E27FC236}">
                  <a16:creationId xmlns:a16="http://schemas.microsoft.com/office/drawing/2014/main" id="{88BB8E65-5A6E-4B88-B653-B9CC3B946F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49902" y="3697089"/>
              <a:ext cx="121406" cy="84051"/>
            </a:xfrm>
            <a:custGeom>
              <a:avLst/>
              <a:gdLst>
                <a:gd name="T0" fmla="*/ 13 w 37"/>
                <a:gd name="T1" fmla="*/ 2 h 28"/>
                <a:gd name="T2" fmla="*/ 29 w 37"/>
                <a:gd name="T3" fmla="*/ 9 h 28"/>
                <a:gd name="T4" fmla="*/ 14 w 37"/>
                <a:gd name="T5" fmla="*/ 28 h 28"/>
                <a:gd name="T6" fmla="*/ 13 w 37"/>
                <a:gd name="T7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8">
                  <a:moveTo>
                    <a:pt x="13" y="2"/>
                  </a:moveTo>
                  <a:cubicBezTo>
                    <a:pt x="23" y="0"/>
                    <a:pt x="25" y="4"/>
                    <a:pt x="29" y="9"/>
                  </a:cubicBezTo>
                  <a:cubicBezTo>
                    <a:pt x="37" y="19"/>
                    <a:pt x="25" y="25"/>
                    <a:pt x="14" y="28"/>
                  </a:cubicBezTo>
                  <a:cubicBezTo>
                    <a:pt x="4" y="21"/>
                    <a:pt x="0" y="7"/>
                    <a:pt x="13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74">
              <a:extLst>
                <a:ext uri="{FF2B5EF4-FFF2-40B4-BE49-F238E27FC236}">
                  <a16:creationId xmlns:a16="http://schemas.microsoft.com/office/drawing/2014/main" id="{4821890D-31F5-4098-9B45-0A1430C88A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0571" y="3702802"/>
              <a:ext cx="137356" cy="120771"/>
            </a:xfrm>
            <a:custGeom>
              <a:avLst/>
              <a:gdLst>
                <a:gd name="T0" fmla="*/ 19 w 42"/>
                <a:gd name="T1" fmla="*/ 0 h 40"/>
                <a:gd name="T2" fmla="*/ 4 w 42"/>
                <a:gd name="T3" fmla="*/ 19 h 40"/>
                <a:gd name="T4" fmla="*/ 19 w 42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40">
                  <a:moveTo>
                    <a:pt x="19" y="0"/>
                  </a:moveTo>
                  <a:cubicBezTo>
                    <a:pt x="42" y="10"/>
                    <a:pt x="20" y="40"/>
                    <a:pt x="4" y="19"/>
                  </a:cubicBezTo>
                  <a:cubicBezTo>
                    <a:pt x="0" y="6"/>
                    <a:pt x="8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85">
              <a:extLst>
                <a:ext uri="{FF2B5EF4-FFF2-40B4-BE49-F238E27FC236}">
                  <a16:creationId xmlns:a16="http://schemas.microsoft.com/office/drawing/2014/main" id="{7B0B4C14-D844-4EA6-99D6-19E1FB358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0111" y="3732994"/>
              <a:ext cx="127608" cy="97107"/>
            </a:xfrm>
            <a:custGeom>
              <a:avLst/>
              <a:gdLst>
                <a:gd name="T0" fmla="*/ 21 w 39"/>
                <a:gd name="T1" fmla="*/ 0 h 32"/>
                <a:gd name="T2" fmla="*/ 13 w 39"/>
                <a:gd name="T3" fmla="*/ 20 h 32"/>
                <a:gd name="T4" fmla="*/ 21 w 39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2">
                  <a:moveTo>
                    <a:pt x="21" y="0"/>
                  </a:moveTo>
                  <a:cubicBezTo>
                    <a:pt x="39" y="2"/>
                    <a:pt x="32" y="32"/>
                    <a:pt x="13" y="20"/>
                  </a:cubicBezTo>
                  <a:cubicBezTo>
                    <a:pt x="3" y="23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88">
              <a:extLst>
                <a:ext uri="{FF2B5EF4-FFF2-40B4-BE49-F238E27FC236}">
                  <a16:creationId xmlns:a16="http://schemas.microsoft.com/office/drawing/2014/main" id="{8E88F6F3-751C-4EDF-A69E-1B33A1C826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4973" y="3750946"/>
              <a:ext cx="6204" cy="6527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1" y="1"/>
                    <a:pt x="2" y="2"/>
                  </a:cubicBezTo>
                  <a:cubicBezTo>
                    <a:pt x="1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94">
              <a:extLst>
                <a:ext uri="{FF2B5EF4-FFF2-40B4-BE49-F238E27FC236}">
                  <a16:creationId xmlns:a16="http://schemas.microsoft.com/office/drawing/2014/main" id="{8BAF1202-A88A-4B65-9531-D708992F72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10506" y="3954137"/>
              <a:ext cx="138242" cy="102819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97">
              <a:extLst>
                <a:ext uri="{FF2B5EF4-FFF2-40B4-BE49-F238E27FC236}">
                  <a16:creationId xmlns:a16="http://schemas.microsoft.com/office/drawing/2014/main" id="{41A59003-9DC4-4890-A9BE-82CCAB97D9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0572" y="3965561"/>
              <a:ext cx="190526" cy="121588"/>
            </a:xfrm>
            <a:custGeom>
              <a:avLst/>
              <a:gdLst>
                <a:gd name="T0" fmla="*/ 42 w 58"/>
                <a:gd name="T1" fmla="*/ 0 h 40"/>
                <a:gd name="T2" fmla="*/ 53 w 58"/>
                <a:gd name="T3" fmla="*/ 17 h 40"/>
                <a:gd name="T4" fmla="*/ 42 w 58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8" h="40">
                  <a:moveTo>
                    <a:pt x="42" y="0"/>
                  </a:moveTo>
                  <a:cubicBezTo>
                    <a:pt x="52" y="0"/>
                    <a:pt x="50" y="9"/>
                    <a:pt x="53" y="17"/>
                  </a:cubicBezTo>
                  <a:cubicBezTo>
                    <a:pt x="58" y="40"/>
                    <a:pt x="0" y="6"/>
                    <a:pt x="4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98">
              <a:extLst>
                <a:ext uri="{FF2B5EF4-FFF2-40B4-BE49-F238E27FC236}">
                  <a16:creationId xmlns:a16="http://schemas.microsoft.com/office/drawing/2014/main" id="{989DF6E5-B3C9-425F-99CA-81C2D74C1A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164" y="3965561"/>
              <a:ext cx="147990" cy="79154"/>
            </a:xfrm>
            <a:custGeom>
              <a:avLst/>
              <a:gdLst>
                <a:gd name="T0" fmla="*/ 23 w 45"/>
                <a:gd name="T1" fmla="*/ 0 h 26"/>
                <a:gd name="T2" fmla="*/ 30 w 45"/>
                <a:gd name="T3" fmla="*/ 26 h 26"/>
                <a:gd name="T4" fmla="*/ 23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3" y="0"/>
                  </a:moveTo>
                  <a:cubicBezTo>
                    <a:pt x="33" y="2"/>
                    <a:pt x="45" y="21"/>
                    <a:pt x="30" y="26"/>
                  </a:cubicBezTo>
                  <a:cubicBezTo>
                    <a:pt x="10" y="24"/>
                    <a:pt x="0" y="8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99">
              <a:extLst>
                <a:ext uri="{FF2B5EF4-FFF2-40B4-BE49-F238E27FC236}">
                  <a16:creationId xmlns:a16="http://schemas.microsoft.com/office/drawing/2014/main" id="{8E34FCE1-E4AB-4024-8641-3F1A09720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5349" y="3965559"/>
              <a:ext cx="219770" cy="121588"/>
            </a:xfrm>
            <a:custGeom>
              <a:avLst/>
              <a:gdLst>
                <a:gd name="T0" fmla="*/ 36 w 67"/>
                <a:gd name="T1" fmla="*/ 0 h 40"/>
                <a:gd name="T2" fmla="*/ 44 w 67"/>
                <a:gd name="T3" fmla="*/ 2 h 40"/>
                <a:gd name="T4" fmla="*/ 31 w 67"/>
                <a:gd name="T5" fmla="*/ 2 h 40"/>
                <a:gd name="T6" fmla="*/ 36 w 67"/>
                <a:gd name="T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40">
                  <a:moveTo>
                    <a:pt x="36" y="0"/>
                  </a:moveTo>
                  <a:cubicBezTo>
                    <a:pt x="39" y="3"/>
                    <a:pt x="41" y="0"/>
                    <a:pt x="44" y="2"/>
                  </a:cubicBezTo>
                  <a:cubicBezTo>
                    <a:pt x="67" y="40"/>
                    <a:pt x="0" y="25"/>
                    <a:pt x="31" y="2"/>
                  </a:cubicBezTo>
                  <a:cubicBezTo>
                    <a:pt x="24" y="11"/>
                    <a:pt x="31" y="5"/>
                    <a:pt x="3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101">
              <a:extLst>
                <a:ext uri="{FF2B5EF4-FFF2-40B4-BE49-F238E27FC236}">
                  <a16:creationId xmlns:a16="http://schemas.microsoft.com/office/drawing/2014/main" id="{01AFDDF1-8D6D-4AC0-8BEF-32F805D2B3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4910" y="3972090"/>
              <a:ext cx="138242" cy="81603"/>
            </a:xfrm>
            <a:custGeom>
              <a:avLst/>
              <a:gdLst>
                <a:gd name="T0" fmla="*/ 22 w 42"/>
                <a:gd name="T1" fmla="*/ 0 h 27"/>
                <a:gd name="T2" fmla="*/ 14 w 42"/>
                <a:gd name="T3" fmla="*/ 25 h 27"/>
                <a:gd name="T4" fmla="*/ 22 w 4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7">
                  <a:moveTo>
                    <a:pt x="22" y="0"/>
                  </a:moveTo>
                  <a:cubicBezTo>
                    <a:pt x="42" y="7"/>
                    <a:pt x="28" y="27"/>
                    <a:pt x="14" y="25"/>
                  </a:cubicBezTo>
                  <a:cubicBezTo>
                    <a:pt x="0" y="18"/>
                    <a:pt x="9" y="2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102">
              <a:extLst>
                <a:ext uri="{FF2B5EF4-FFF2-40B4-BE49-F238E27FC236}">
                  <a16:creationId xmlns:a16="http://schemas.microsoft.com/office/drawing/2014/main" id="{6D4170D8-6D57-4FE0-9668-F8A55D367A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12688" y="3975353"/>
              <a:ext cx="121406" cy="99554"/>
            </a:xfrm>
            <a:custGeom>
              <a:avLst/>
              <a:gdLst>
                <a:gd name="T0" fmla="*/ 21 w 37"/>
                <a:gd name="T1" fmla="*/ 0 h 33"/>
                <a:gd name="T2" fmla="*/ 19 w 37"/>
                <a:gd name="T3" fmla="*/ 23 h 33"/>
                <a:gd name="T4" fmla="*/ 21 w 3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3">
                  <a:moveTo>
                    <a:pt x="21" y="0"/>
                  </a:moveTo>
                  <a:cubicBezTo>
                    <a:pt x="37" y="0"/>
                    <a:pt x="29" y="33"/>
                    <a:pt x="19" y="23"/>
                  </a:cubicBezTo>
                  <a:cubicBezTo>
                    <a:pt x="0" y="30"/>
                    <a:pt x="3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103">
              <a:extLst>
                <a:ext uri="{FF2B5EF4-FFF2-40B4-BE49-F238E27FC236}">
                  <a16:creationId xmlns:a16="http://schemas.microsoft.com/office/drawing/2014/main" id="{D27F0973-FA6A-4121-9CDC-BC4B282E06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74995" y="3981065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113">
              <a:extLst>
                <a:ext uri="{FF2B5EF4-FFF2-40B4-BE49-F238E27FC236}">
                  <a16:creationId xmlns:a16="http://schemas.microsoft.com/office/drawing/2014/main" id="{3520ADCA-C047-45A3-A9FC-652B3DB7BE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12482" y="4026762"/>
              <a:ext cx="9748" cy="8977"/>
            </a:xfrm>
            <a:custGeom>
              <a:avLst/>
              <a:gdLst>
                <a:gd name="T0" fmla="*/ 1 w 3"/>
                <a:gd name="T1" fmla="*/ 0 h 3"/>
                <a:gd name="T2" fmla="*/ 3 w 3"/>
                <a:gd name="T3" fmla="*/ 1 h 3"/>
                <a:gd name="T4" fmla="*/ 1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1" y="0"/>
                    <a:pt x="2" y="1"/>
                    <a:pt x="3" y="1"/>
                  </a:cubicBezTo>
                  <a:cubicBezTo>
                    <a:pt x="2" y="3"/>
                    <a:pt x="0" y="1"/>
                    <a:pt x="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115">
              <a:extLst>
                <a:ext uri="{FF2B5EF4-FFF2-40B4-BE49-F238E27FC236}">
                  <a16:creationId xmlns:a16="http://schemas.microsoft.com/office/drawing/2014/main" id="{F6F5A9C4-18F4-4B3A-B454-B0702D519C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41790" y="4032475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117">
              <a:extLst>
                <a:ext uri="{FF2B5EF4-FFF2-40B4-BE49-F238E27FC236}">
                  <a16:creationId xmlns:a16="http://schemas.microsoft.com/office/drawing/2014/main" id="{CABEE4F6-1B82-4146-9C1F-F8A712164F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37027" y="4044716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119">
              <a:extLst>
                <a:ext uri="{FF2B5EF4-FFF2-40B4-BE49-F238E27FC236}">
                  <a16:creationId xmlns:a16="http://schemas.microsoft.com/office/drawing/2014/main" id="{86F52E18-09F6-44F8-BD90-35E5C1B32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69450" y="3949647"/>
              <a:ext cx="127608" cy="150965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105">
              <a:extLst>
                <a:ext uri="{FF2B5EF4-FFF2-40B4-BE49-F238E27FC236}">
                  <a16:creationId xmlns:a16="http://schemas.microsoft.com/office/drawing/2014/main" id="{7FEB04FC-FC18-4EF5-8129-6ED9A8DCA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21832" y="2709558"/>
              <a:ext cx="140901" cy="93027"/>
            </a:xfrm>
            <a:custGeom>
              <a:avLst/>
              <a:gdLst>
                <a:gd name="T0" fmla="*/ 26 w 43"/>
                <a:gd name="T1" fmla="*/ 3 h 31"/>
                <a:gd name="T2" fmla="*/ 39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4" y="0"/>
                    <a:pt x="43" y="17"/>
                    <a:pt x="39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106">
              <a:extLst>
                <a:ext uri="{FF2B5EF4-FFF2-40B4-BE49-F238E27FC236}">
                  <a16:creationId xmlns:a16="http://schemas.microsoft.com/office/drawing/2014/main" id="{2882D243-849A-44C8-9229-8C2F8AB3D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215773" y="2694053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107">
              <a:extLst>
                <a:ext uri="{FF2B5EF4-FFF2-40B4-BE49-F238E27FC236}">
                  <a16:creationId xmlns:a16="http://schemas.microsoft.com/office/drawing/2014/main" id="{8A7EF5B8-81CA-4B87-BDF6-9B11DCA48D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33828" y="2697318"/>
              <a:ext cx="154193" cy="81603"/>
            </a:xfrm>
            <a:custGeom>
              <a:avLst/>
              <a:gdLst>
                <a:gd name="T0" fmla="*/ 31 w 47"/>
                <a:gd name="T1" fmla="*/ 0 h 27"/>
                <a:gd name="T2" fmla="*/ 17 w 47"/>
                <a:gd name="T3" fmla="*/ 23 h 27"/>
                <a:gd name="T4" fmla="*/ 31 w 47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7">
                  <a:moveTo>
                    <a:pt x="31" y="0"/>
                  </a:moveTo>
                  <a:cubicBezTo>
                    <a:pt x="47" y="10"/>
                    <a:pt x="32" y="27"/>
                    <a:pt x="17" y="23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108">
              <a:extLst>
                <a:ext uri="{FF2B5EF4-FFF2-40B4-BE49-F238E27FC236}">
                  <a16:creationId xmlns:a16="http://schemas.microsoft.com/office/drawing/2014/main" id="{46C9A6CE-FA4C-4943-8F9C-FBB26D5B24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697806" y="2647540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109">
              <a:extLst>
                <a:ext uri="{FF2B5EF4-FFF2-40B4-BE49-F238E27FC236}">
                  <a16:creationId xmlns:a16="http://schemas.microsoft.com/office/drawing/2014/main" id="{558596F9-ED2F-4DC6-B22A-E2C66EBFF7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83207" y="2710825"/>
              <a:ext cx="154193" cy="84866"/>
            </a:xfrm>
            <a:custGeom>
              <a:avLst/>
              <a:gdLst>
                <a:gd name="T0" fmla="*/ 26 w 47"/>
                <a:gd name="T1" fmla="*/ 0 h 28"/>
                <a:gd name="T2" fmla="*/ 10 w 47"/>
                <a:gd name="T3" fmla="*/ 26 h 28"/>
                <a:gd name="T4" fmla="*/ 26 w 47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8">
                  <a:moveTo>
                    <a:pt x="26" y="0"/>
                  </a:moveTo>
                  <a:cubicBezTo>
                    <a:pt x="47" y="13"/>
                    <a:pt x="28" y="28"/>
                    <a:pt x="10" y="26"/>
                  </a:cubicBezTo>
                  <a:cubicBezTo>
                    <a:pt x="0" y="13"/>
                    <a:pt x="15" y="4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110">
              <a:extLst>
                <a:ext uri="{FF2B5EF4-FFF2-40B4-BE49-F238E27FC236}">
                  <a16:creationId xmlns:a16="http://schemas.microsoft.com/office/drawing/2014/main" id="{0A796E91-DB9C-4A85-AC50-52B7244618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500271" y="2701852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111">
              <a:extLst>
                <a:ext uri="{FF2B5EF4-FFF2-40B4-BE49-F238E27FC236}">
                  <a16:creationId xmlns:a16="http://schemas.microsoft.com/office/drawing/2014/main" id="{BDDE8582-BCCB-4067-A898-40B7AF287F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446706" y="2640739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20 w 40"/>
                <a:gd name="T3" fmla="*/ 25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1"/>
                    <a:pt x="35" y="29"/>
                    <a:pt x="20" y="25"/>
                  </a:cubicBezTo>
                  <a:cubicBezTo>
                    <a:pt x="0" y="19"/>
                    <a:pt x="5" y="2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Freeform 112">
              <a:extLst>
                <a:ext uri="{FF2B5EF4-FFF2-40B4-BE49-F238E27FC236}">
                  <a16:creationId xmlns:a16="http://schemas.microsoft.com/office/drawing/2014/main" id="{2CB91EAD-CEDA-4142-A6CA-7771481AAD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910933" y="2681813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Freeform 91">
              <a:extLst>
                <a:ext uri="{FF2B5EF4-FFF2-40B4-BE49-F238E27FC236}">
                  <a16:creationId xmlns:a16="http://schemas.microsoft.com/office/drawing/2014/main" id="{66863EF9-28A8-44EC-AE49-242D560F10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6482" y="2683013"/>
              <a:ext cx="118747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0" y="1"/>
                    <a:pt x="36" y="24"/>
                    <a:pt x="21" y="27"/>
                  </a:cubicBezTo>
                  <a:cubicBezTo>
                    <a:pt x="1" y="26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Freeform 92">
              <a:extLst>
                <a:ext uri="{FF2B5EF4-FFF2-40B4-BE49-F238E27FC236}">
                  <a16:creationId xmlns:a16="http://schemas.microsoft.com/office/drawing/2014/main" id="{82C2E02B-90DD-4C32-80EB-220355FD8C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10134" y="2662522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Freeform 95">
              <a:extLst>
                <a:ext uri="{FF2B5EF4-FFF2-40B4-BE49-F238E27FC236}">
                  <a16:creationId xmlns:a16="http://schemas.microsoft.com/office/drawing/2014/main" id="{18D22113-ACE7-4ED3-930A-BE0C59688A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26596" y="3071759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2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104">
              <a:extLst>
                <a:ext uri="{FF2B5EF4-FFF2-40B4-BE49-F238E27FC236}">
                  <a16:creationId xmlns:a16="http://schemas.microsoft.com/office/drawing/2014/main" id="{9FF51708-472E-4524-835A-8BBAB99FD8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50155" y="2695980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91" name="Group 190">
            <a:extLst>
              <a:ext uri="{FF2B5EF4-FFF2-40B4-BE49-F238E27FC236}">
                <a16:creationId xmlns:a16="http://schemas.microsoft.com/office/drawing/2014/main" id="{84C90B19-086C-49B0-9CE7-EEF7B17A17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612043" y="2644569"/>
            <a:ext cx="2581224" cy="1380932"/>
            <a:chOff x="9645734" y="2644569"/>
            <a:chExt cx="2581224" cy="1380932"/>
          </a:xfrm>
        </p:grpSpPr>
        <p:sp>
          <p:nvSpPr>
            <p:cNvPr id="192" name="Freeform 15">
              <a:extLst>
                <a:ext uri="{FF2B5EF4-FFF2-40B4-BE49-F238E27FC236}">
                  <a16:creationId xmlns:a16="http://schemas.microsoft.com/office/drawing/2014/main" id="{D386663F-A31D-4E93-90A4-9E96CFA80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960431" y="298328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18">
              <a:extLst>
                <a:ext uri="{FF2B5EF4-FFF2-40B4-BE49-F238E27FC236}">
                  <a16:creationId xmlns:a16="http://schemas.microsoft.com/office/drawing/2014/main" id="{EEF751A7-3935-45E9-855F-D70447C41F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645734" y="2968592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19">
              <a:extLst>
                <a:ext uri="{FF2B5EF4-FFF2-40B4-BE49-F238E27FC236}">
                  <a16:creationId xmlns:a16="http://schemas.microsoft.com/office/drawing/2014/main" id="{573D60F7-85E4-4B4C-BE3D-6482D68915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92476" y="2963228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20">
              <a:extLst>
                <a:ext uri="{FF2B5EF4-FFF2-40B4-BE49-F238E27FC236}">
                  <a16:creationId xmlns:a16="http://schemas.microsoft.com/office/drawing/2014/main" id="{8DA04761-E234-4426-BB80-A161149102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92750" y="2972204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63309113-ADC7-4B22-BE96-8A735C37B5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16808" y="3007761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C6AA2460-B386-4710-9943-F957B4028C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3242" y="3011025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26">
              <a:extLst>
                <a:ext uri="{FF2B5EF4-FFF2-40B4-BE49-F238E27FC236}">
                  <a16:creationId xmlns:a16="http://schemas.microsoft.com/office/drawing/2014/main" id="{4C0D77C7-5864-439D-94B8-4CE82FF285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12497" y="2972818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27">
              <a:extLst>
                <a:ext uri="{FF2B5EF4-FFF2-40B4-BE49-F238E27FC236}">
                  <a16:creationId xmlns:a16="http://schemas.microsoft.com/office/drawing/2014/main" id="{2DADB7CD-640D-42A2-9B13-6318F05F36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137259" y="3002397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28">
              <a:extLst>
                <a:ext uri="{FF2B5EF4-FFF2-40B4-BE49-F238E27FC236}">
                  <a16:creationId xmlns:a16="http://schemas.microsoft.com/office/drawing/2014/main" id="{84F502C2-997F-4462-83BB-B0B4959C0B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04199" y="3029326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Freeform 30">
              <a:extLst>
                <a:ext uri="{FF2B5EF4-FFF2-40B4-BE49-F238E27FC236}">
                  <a16:creationId xmlns:a16="http://schemas.microsoft.com/office/drawing/2014/main" id="{C6730C2A-0F13-4A85-82D9-EE0D397DCA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69090" y="3071411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2" name="Freeform 43">
              <a:extLst>
                <a:ext uri="{FF2B5EF4-FFF2-40B4-BE49-F238E27FC236}">
                  <a16:creationId xmlns:a16="http://schemas.microsoft.com/office/drawing/2014/main" id="{B3BD4C90-9991-441F-9365-A9294483E1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42358" y="3300017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Freeform 51">
              <a:extLst>
                <a:ext uri="{FF2B5EF4-FFF2-40B4-BE49-F238E27FC236}">
                  <a16:creationId xmlns:a16="http://schemas.microsoft.com/office/drawing/2014/main" id="{3CB171CE-677B-4EE5-B726-47C2742549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87565" y="3374622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Freeform 52">
              <a:extLst>
                <a:ext uri="{FF2B5EF4-FFF2-40B4-BE49-F238E27FC236}">
                  <a16:creationId xmlns:a16="http://schemas.microsoft.com/office/drawing/2014/main" id="{4243DBEC-F451-4BAC-A98F-4EBF0C1921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778835" y="3273725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Freeform 53">
              <a:extLst>
                <a:ext uri="{FF2B5EF4-FFF2-40B4-BE49-F238E27FC236}">
                  <a16:creationId xmlns:a16="http://schemas.microsoft.com/office/drawing/2014/main" id="{4E9D873D-7291-4C1F-94CD-715ADB2700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501219" y="330514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" name="Freeform 55">
              <a:extLst>
                <a:ext uri="{FF2B5EF4-FFF2-40B4-BE49-F238E27FC236}">
                  <a16:creationId xmlns:a16="http://schemas.microsoft.com/office/drawing/2014/main" id="{022ECE44-200E-4058-99CF-1A9D8F8E3B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746682" y="3308407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reeform 56">
              <a:extLst>
                <a:ext uri="{FF2B5EF4-FFF2-40B4-BE49-F238E27FC236}">
                  <a16:creationId xmlns:a16="http://schemas.microsoft.com/office/drawing/2014/main" id="{4897A97F-5890-4C28-B2B1-9C4C5885B1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75319" y="3319016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" name="Freeform 57">
              <a:extLst>
                <a:ext uri="{FF2B5EF4-FFF2-40B4-BE49-F238E27FC236}">
                  <a16:creationId xmlns:a16="http://schemas.microsoft.com/office/drawing/2014/main" id="{03A40F4E-620E-4A37-AE09-BEC49F65BB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41743" y="332607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" name="Freeform 60">
              <a:extLst>
                <a:ext uri="{FF2B5EF4-FFF2-40B4-BE49-F238E27FC236}">
                  <a16:creationId xmlns:a16="http://schemas.microsoft.com/office/drawing/2014/main" id="{EB710607-2FCD-4801-A601-2BB74E82E9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186221" y="3347577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61">
              <a:extLst>
                <a:ext uri="{FF2B5EF4-FFF2-40B4-BE49-F238E27FC236}">
                  <a16:creationId xmlns:a16="http://schemas.microsoft.com/office/drawing/2014/main" id="{78565A30-A299-44B0-A369-F546B9CA04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2575" y="3363082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Freeform 78">
              <a:extLst>
                <a:ext uri="{FF2B5EF4-FFF2-40B4-BE49-F238E27FC236}">
                  <a16:creationId xmlns:a16="http://schemas.microsoft.com/office/drawing/2014/main" id="{6A2BC99F-457E-41E9-B1B1-1EE99E6965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32099" y="3623124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79">
              <a:extLst>
                <a:ext uri="{FF2B5EF4-FFF2-40B4-BE49-F238E27FC236}">
                  <a16:creationId xmlns:a16="http://schemas.microsoft.com/office/drawing/2014/main" id="{1ED9AAAB-57D5-418F-9C8F-6672991335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72251" y="3625572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Freeform 80">
              <a:extLst>
                <a:ext uri="{FF2B5EF4-FFF2-40B4-BE49-F238E27FC236}">
                  <a16:creationId xmlns:a16="http://schemas.microsoft.com/office/drawing/2014/main" id="{27B0F7FF-9FDA-4832-AA28-7A49B38E77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507970" y="3632101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81">
              <a:extLst>
                <a:ext uri="{FF2B5EF4-FFF2-40B4-BE49-F238E27FC236}">
                  <a16:creationId xmlns:a16="http://schemas.microsoft.com/office/drawing/2014/main" id="{D74EF1D3-B2D1-4F14-8F50-46AEED7D7A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25289" y="3628835"/>
              <a:ext cx="140901" cy="90579"/>
            </a:xfrm>
            <a:custGeom>
              <a:avLst/>
              <a:gdLst>
                <a:gd name="T0" fmla="*/ 27 w 43"/>
                <a:gd name="T1" fmla="*/ 3 h 30"/>
                <a:gd name="T2" fmla="*/ 40 w 43"/>
                <a:gd name="T3" fmla="*/ 22 h 30"/>
                <a:gd name="T4" fmla="*/ 27 w 43"/>
                <a:gd name="T5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7" y="3"/>
                  </a:moveTo>
                  <a:cubicBezTo>
                    <a:pt x="35" y="0"/>
                    <a:pt x="43" y="16"/>
                    <a:pt x="40" y="22"/>
                  </a:cubicBezTo>
                  <a:cubicBezTo>
                    <a:pt x="21" y="30"/>
                    <a:pt x="0" y="15"/>
                    <a:pt x="2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" name="Freeform 82">
              <a:extLst>
                <a:ext uri="{FF2B5EF4-FFF2-40B4-BE49-F238E27FC236}">
                  <a16:creationId xmlns:a16="http://schemas.microsoft.com/office/drawing/2014/main" id="{91A8FE10-BA63-4F35-A987-DDD01DEC53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8431" y="3637811"/>
              <a:ext cx="128495" cy="69362"/>
            </a:xfrm>
            <a:custGeom>
              <a:avLst/>
              <a:gdLst>
                <a:gd name="T0" fmla="*/ 16 w 39"/>
                <a:gd name="T1" fmla="*/ 0 h 23"/>
                <a:gd name="T2" fmla="*/ 10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83">
              <a:extLst>
                <a:ext uri="{FF2B5EF4-FFF2-40B4-BE49-F238E27FC236}">
                  <a16:creationId xmlns:a16="http://schemas.microsoft.com/office/drawing/2014/main" id="{478CA902-2280-4691-8C7F-85968E58DE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026379" y="3619859"/>
              <a:ext cx="131153" cy="157493"/>
            </a:xfrm>
            <a:custGeom>
              <a:avLst/>
              <a:gdLst>
                <a:gd name="T0" fmla="*/ 13 w 40"/>
                <a:gd name="T1" fmla="*/ 7 h 52"/>
                <a:gd name="T2" fmla="*/ 0 w 40"/>
                <a:gd name="T3" fmla="*/ 24 h 52"/>
                <a:gd name="T4" fmla="*/ 13 w 40"/>
                <a:gd name="T5" fmla="*/ 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52">
                  <a:moveTo>
                    <a:pt x="13" y="7"/>
                  </a:moveTo>
                  <a:cubicBezTo>
                    <a:pt x="40" y="12"/>
                    <a:pt x="18" y="52"/>
                    <a:pt x="0" y="24"/>
                  </a:cubicBezTo>
                  <a:cubicBezTo>
                    <a:pt x="2" y="0"/>
                    <a:pt x="6" y="17"/>
                    <a:pt x="13" y="7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Freeform 84">
              <a:extLst>
                <a:ext uri="{FF2B5EF4-FFF2-40B4-BE49-F238E27FC236}">
                  <a16:creationId xmlns:a16="http://schemas.microsoft.com/office/drawing/2014/main" id="{ABDFD47C-2B98-4399-807E-C7DF49FE63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751968" y="3643525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89">
              <a:extLst>
                <a:ext uri="{FF2B5EF4-FFF2-40B4-BE49-F238E27FC236}">
                  <a16:creationId xmlns:a16="http://schemas.microsoft.com/office/drawing/2014/main" id="{B18CDAC6-82CF-48B6-A5F4-EA26D1BAA7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780023" y="3674532"/>
              <a:ext cx="134697" cy="93027"/>
            </a:xfrm>
            <a:custGeom>
              <a:avLst/>
              <a:gdLst>
                <a:gd name="T0" fmla="*/ 23 w 41"/>
                <a:gd name="T1" fmla="*/ 0 h 31"/>
                <a:gd name="T2" fmla="*/ 16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3"/>
                    <a:pt x="41" y="31"/>
                    <a:pt x="16" y="25"/>
                  </a:cubicBezTo>
                  <a:cubicBezTo>
                    <a:pt x="0" y="7"/>
                    <a:pt x="14" y="4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Freeform 90">
              <a:extLst>
                <a:ext uri="{FF2B5EF4-FFF2-40B4-BE49-F238E27FC236}">
                  <a16:creationId xmlns:a16="http://schemas.microsoft.com/office/drawing/2014/main" id="{EABFE3E0-B345-41E9-B283-F7FDE9C8CE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26926" y="3704724"/>
              <a:ext cx="2659" cy="897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2 h 3"/>
                <a:gd name="T4" fmla="*/ 0 w 1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1" y="0"/>
                    <a:pt x="1" y="3"/>
                    <a:pt x="0" y="2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105">
              <a:extLst>
                <a:ext uri="{FF2B5EF4-FFF2-40B4-BE49-F238E27FC236}">
                  <a16:creationId xmlns:a16="http://schemas.microsoft.com/office/drawing/2014/main" id="{A3A0DB29-268E-4869-B1F8-0244F82C68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41850" y="3912111"/>
              <a:ext cx="140901" cy="93027"/>
            </a:xfrm>
            <a:custGeom>
              <a:avLst/>
              <a:gdLst>
                <a:gd name="T0" fmla="*/ 26 w 43"/>
                <a:gd name="T1" fmla="*/ 3 h 31"/>
                <a:gd name="T2" fmla="*/ 39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4" y="0"/>
                    <a:pt x="43" y="17"/>
                    <a:pt x="39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Freeform 106">
              <a:extLst>
                <a:ext uri="{FF2B5EF4-FFF2-40B4-BE49-F238E27FC236}">
                  <a16:creationId xmlns:a16="http://schemas.microsoft.com/office/drawing/2014/main" id="{8B58D29C-03B2-4CF6-B843-6D6FE2F18C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917784" y="3891596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Freeform 107">
              <a:extLst>
                <a:ext uri="{FF2B5EF4-FFF2-40B4-BE49-F238E27FC236}">
                  <a16:creationId xmlns:a16="http://schemas.microsoft.com/office/drawing/2014/main" id="{9B613FDE-C6E1-41D6-9EDA-0C8CEAE8DA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5589" y="3936308"/>
              <a:ext cx="154193" cy="81603"/>
            </a:xfrm>
            <a:custGeom>
              <a:avLst/>
              <a:gdLst>
                <a:gd name="T0" fmla="*/ 31 w 47"/>
                <a:gd name="T1" fmla="*/ 0 h 27"/>
                <a:gd name="T2" fmla="*/ 17 w 47"/>
                <a:gd name="T3" fmla="*/ 23 h 27"/>
                <a:gd name="T4" fmla="*/ 31 w 47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7">
                  <a:moveTo>
                    <a:pt x="31" y="0"/>
                  </a:moveTo>
                  <a:cubicBezTo>
                    <a:pt x="47" y="10"/>
                    <a:pt x="32" y="27"/>
                    <a:pt x="17" y="23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Freeform 108">
              <a:extLst>
                <a:ext uri="{FF2B5EF4-FFF2-40B4-BE49-F238E27FC236}">
                  <a16:creationId xmlns:a16="http://schemas.microsoft.com/office/drawing/2014/main" id="{AFBAEA89-62A9-400B-A466-1EE8194C45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47267" y="3934922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4" name="Freeform 109">
              <a:extLst>
                <a:ext uri="{FF2B5EF4-FFF2-40B4-BE49-F238E27FC236}">
                  <a16:creationId xmlns:a16="http://schemas.microsoft.com/office/drawing/2014/main" id="{83568151-E0F8-4222-9CEC-EB2079F15D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013086" y="3907101"/>
              <a:ext cx="154193" cy="84866"/>
            </a:xfrm>
            <a:custGeom>
              <a:avLst/>
              <a:gdLst>
                <a:gd name="T0" fmla="*/ 26 w 47"/>
                <a:gd name="T1" fmla="*/ 0 h 28"/>
                <a:gd name="T2" fmla="*/ 10 w 47"/>
                <a:gd name="T3" fmla="*/ 26 h 28"/>
                <a:gd name="T4" fmla="*/ 26 w 47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8">
                  <a:moveTo>
                    <a:pt x="26" y="0"/>
                  </a:moveTo>
                  <a:cubicBezTo>
                    <a:pt x="47" y="13"/>
                    <a:pt x="28" y="28"/>
                    <a:pt x="10" y="26"/>
                  </a:cubicBezTo>
                  <a:cubicBezTo>
                    <a:pt x="0" y="13"/>
                    <a:pt x="15" y="4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Freeform 110">
              <a:extLst>
                <a:ext uri="{FF2B5EF4-FFF2-40B4-BE49-F238E27FC236}">
                  <a16:creationId xmlns:a16="http://schemas.microsoft.com/office/drawing/2014/main" id="{47D022F3-A9E3-4A5E-89D5-D0F7155694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682062" y="3908849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6" name="Freeform 111">
              <a:extLst>
                <a:ext uri="{FF2B5EF4-FFF2-40B4-BE49-F238E27FC236}">
                  <a16:creationId xmlns:a16="http://schemas.microsoft.com/office/drawing/2014/main" id="{E80ABF6C-8B84-4FDD-B468-69EBC0DF1F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754325" y="3919341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20 w 40"/>
                <a:gd name="T3" fmla="*/ 25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1"/>
                    <a:pt x="35" y="29"/>
                    <a:pt x="20" y="25"/>
                  </a:cubicBezTo>
                  <a:cubicBezTo>
                    <a:pt x="0" y="19"/>
                    <a:pt x="5" y="2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7" name="Freeform 112">
              <a:extLst>
                <a:ext uri="{FF2B5EF4-FFF2-40B4-BE49-F238E27FC236}">
                  <a16:creationId xmlns:a16="http://schemas.microsoft.com/office/drawing/2014/main" id="{A63CF3ED-FA07-491D-96A3-570EBE3D8D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39462" y="3919341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8" name="Freeform 7">
              <a:extLst>
                <a:ext uri="{FF2B5EF4-FFF2-40B4-BE49-F238E27FC236}">
                  <a16:creationId xmlns:a16="http://schemas.microsoft.com/office/drawing/2014/main" id="{811F8E6F-D291-4B7B-B7BF-550B2E0025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68711" y="3000473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3EC1E4BC-EE19-4EFA-A0CB-F463DEC714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85783" y="3343203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46">
              <a:extLst>
                <a:ext uri="{FF2B5EF4-FFF2-40B4-BE49-F238E27FC236}">
                  <a16:creationId xmlns:a16="http://schemas.microsoft.com/office/drawing/2014/main" id="{76FFB2EA-7A93-40A0-8EA9-50EC44B5D3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105552" y="3380741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64">
              <a:extLst>
                <a:ext uri="{FF2B5EF4-FFF2-40B4-BE49-F238E27FC236}">
                  <a16:creationId xmlns:a16="http://schemas.microsoft.com/office/drawing/2014/main" id="{17A60978-99CE-43C4-A85A-4880391717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11285" y="3669345"/>
              <a:ext cx="137356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75">
              <a:extLst>
                <a:ext uri="{FF2B5EF4-FFF2-40B4-BE49-F238E27FC236}">
                  <a16:creationId xmlns:a16="http://schemas.microsoft.com/office/drawing/2014/main" id="{E9FF172D-4BA6-4E22-A7E2-12963E775E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64931" y="3633439"/>
              <a:ext cx="128495" cy="78339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3"/>
                    <a:pt x="34" y="25"/>
                    <a:pt x="19" y="26"/>
                  </a:cubicBezTo>
                  <a:cubicBezTo>
                    <a:pt x="0" y="19"/>
                    <a:pt x="7" y="3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91">
              <a:extLst>
                <a:ext uri="{FF2B5EF4-FFF2-40B4-BE49-F238E27FC236}">
                  <a16:creationId xmlns:a16="http://schemas.microsoft.com/office/drawing/2014/main" id="{F9030161-25F7-4037-B934-C8968DC6A9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3025" y="3918140"/>
              <a:ext cx="118747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0" y="1"/>
                    <a:pt x="36" y="24"/>
                    <a:pt x="21" y="27"/>
                  </a:cubicBezTo>
                  <a:cubicBezTo>
                    <a:pt x="1" y="26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92">
              <a:extLst>
                <a:ext uri="{FF2B5EF4-FFF2-40B4-BE49-F238E27FC236}">
                  <a16:creationId xmlns:a16="http://schemas.microsoft.com/office/drawing/2014/main" id="{4BEA4B47-CB5A-4909-AA74-9C7A005DBE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48979" y="3917415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04">
              <a:extLst>
                <a:ext uri="{FF2B5EF4-FFF2-40B4-BE49-F238E27FC236}">
                  <a16:creationId xmlns:a16="http://schemas.microsoft.com/office/drawing/2014/main" id="{7FAAD014-C0FA-424B-80A5-9E06587656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11011" y="3981065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94">
              <a:extLst>
                <a:ext uri="{FF2B5EF4-FFF2-40B4-BE49-F238E27FC236}">
                  <a16:creationId xmlns:a16="http://schemas.microsoft.com/office/drawing/2014/main" id="{ADEAE038-F8B8-4E63-8EF3-B8C9F352B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712617" y="2701518"/>
              <a:ext cx="138242" cy="102819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97">
              <a:extLst>
                <a:ext uri="{FF2B5EF4-FFF2-40B4-BE49-F238E27FC236}">
                  <a16:creationId xmlns:a16="http://schemas.microsoft.com/office/drawing/2014/main" id="{EE27DFAF-D3C6-45F4-82BD-40694B9350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267156" y="2648770"/>
              <a:ext cx="190526" cy="121588"/>
            </a:xfrm>
            <a:custGeom>
              <a:avLst/>
              <a:gdLst>
                <a:gd name="T0" fmla="*/ 42 w 58"/>
                <a:gd name="T1" fmla="*/ 0 h 40"/>
                <a:gd name="T2" fmla="*/ 53 w 58"/>
                <a:gd name="T3" fmla="*/ 17 h 40"/>
                <a:gd name="T4" fmla="*/ 42 w 58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8" h="40">
                  <a:moveTo>
                    <a:pt x="42" y="0"/>
                  </a:moveTo>
                  <a:cubicBezTo>
                    <a:pt x="52" y="0"/>
                    <a:pt x="50" y="9"/>
                    <a:pt x="53" y="17"/>
                  </a:cubicBezTo>
                  <a:cubicBezTo>
                    <a:pt x="58" y="40"/>
                    <a:pt x="0" y="6"/>
                    <a:pt x="4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98">
              <a:extLst>
                <a:ext uri="{FF2B5EF4-FFF2-40B4-BE49-F238E27FC236}">
                  <a16:creationId xmlns:a16="http://schemas.microsoft.com/office/drawing/2014/main" id="{8487C53E-4660-4917-B3D0-431F1C9D8F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838946" y="2731564"/>
              <a:ext cx="147990" cy="79154"/>
            </a:xfrm>
            <a:custGeom>
              <a:avLst/>
              <a:gdLst>
                <a:gd name="T0" fmla="*/ 23 w 45"/>
                <a:gd name="T1" fmla="*/ 0 h 26"/>
                <a:gd name="T2" fmla="*/ 30 w 45"/>
                <a:gd name="T3" fmla="*/ 26 h 26"/>
                <a:gd name="T4" fmla="*/ 23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3" y="0"/>
                  </a:moveTo>
                  <a:cubicBezTo>
                    <a:pt x="33" y="2"/>
                    <a:pt x="45" y="21"/>
                    <a:pt x="30" y="26"/>
                  </a:cubicBezTo>
                  <a:cubicBezTo>
                    <a:pt x="10" y="24"/>
                    <a:pt x="0" y="8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99">
              <a:extLst>
                <a:ext uri="{FF2B5EF4-FFF2-40B4-BE49-F238E27FC236}">
                  <a16:creationId xmlns:a16="http://schemas.microsoft.com/office/drawing/2014/main" id="{5F2131A8-F666-4178-82AA-C9B0A49A7E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508543" y="2648772"/>
              <a:ext cx="219770" cy="121588"/>
            </a:xfrm>
            <a:custGeom>
              <a:avLst/>
              <a:gdLst>
                <a:gd name="T0" fmla="*/ 36 w 67"/>
                <a:gd name="T1" fmla="*/ 0 h 40"/>
                <a:gd name="T2" fmla="*/ 44 w 67"/>
                <a:gd name="T3" fmla="*/ 2 h 40"/>
                <a:gd name="T4" fmla="*/ 31 w 67"/>
                <a:gd name="T5" fmla="*/ 2 h 40"/>
                <a:gd name="T6" fmla="*/ 36 w 67"/>
                <a:gd name="T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40">
                  <a:moveTo>
                    <a:pt x="36" y="0"/>
                  </a:moveTo>
                  <a:cubicBezTo>
                    <a:pt x="39" y="3"/>
                    <a:pt x="41" y="0"/>
                    <a:pt x="44" y="2"/>
                  </a:cubicBezTo>
                  <a:cubicBezTo>
                    <a:pt x="67" y="40"/>
                    <a:pt x="0" y="25"/>
                    <a:pt x="31" y="2"/>
                  </a:cubicBezTo>
                  <a:cubicBezTo>
                    <a:pt x="24" y="11"/>
                    <a:pt x="31" y="5"/>
                    <a:pt x="3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0" name="Freeform 100">
              <a:extLst>
                <a:ext uri="{FF2B5EF4-FFF2-40B4-BE49-F238E27FC236}">
                  <a16:creationId xmlns:a16="http://schemas.microsoft.com/office/drawing/2014/main" id="{A86F73EE-D17F-4FD3-A7C4-D242F54B3D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2089660" y="2691453"/>
              <a:ext cx="128495" cy="93843"/>
            </a:xfrm>
            <a:custGeom>
              <a:avLst/>
              <a:gdLst>
                <a:gd name="T0" fmla="*/ 28 w 39"/>
                <a:gd name="T1" fmla="*/ 1 h 31"/>
                <a:gd name="T2" fmla="*/ 39 w 39"/>
                <a:gd name="T3" fmla="*/ 21 h 31"/>
                <a:gd name="T4" fmla="*/ 28 w 39"/>
                <a:gd name="T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8" y="1"/>
                  </a:moveTo>
                  <a:cubicBezTo>
                    <a:pt x="38" y="0"/>
                    <a:pt x="38" y="12"/>
                    <a:pt x="39" y="21"/>
                  </a:cubicBezTo>
                  <a:cubicBezTo>
                    <a:pt x="18" y="31"/>
                    <a:pt x="0" y="12"/>
                    <a:pt x="2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01">
              <a:extLst>
                <a:ext uri="{FF2B5EF4-FFF2-40B4-BE49-F238E27FC236}">
                  <a16:creationId xmlns:a16="http://schemas.microsoft.com/office/drawing/2014/main" id="{C73F7B73-6085-426A-8F4B-77EC4855F2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954159" y="2682227"/>
              <a:ext cx="138242" cy="81603"/>
            </a:xfrm>
            <a:custGeom>
              <a:avLst/>
              <a:gdLst>
                <a:gd name="T0" fmla="*/ 22 w 42"/>
                <a:gd name="T1" fmla="*/ 0 h 27"/>
                <a:gd name="T2" fmla="*/ 14 w 42"/>
                <a:gd name="T3" fmla="*/ 25 h 27"/>
                <a:gd name="T4" fmla="*/ 22 w 4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7">
                  <a:moveTo>
                    <a:pt x="22" y="0"/>
                  </a:moveTo>
                  <a:cubicBezTo>
                    <a:pt x="42" y="7"/>
                    <a:pt x="28" y="27"/>
                    <a:pt x="14" y="25"/>
                  </a:cubicBezTo>
                  <a:cubicBezTo>
                    <a:pt x="0" y="18"/>
                    <a:pt x="9" y="2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102">
              <a:extLst>
                <a:ext uri="{FF2B5EF4-FFF2-40B4-BE49-F238E27FC236}">
                  <a16:creationId xmlns:a16="http://schemas.microsoft.com/office/drawing/2014/main" id="{9EA8B1B7-09BF-4A83-95D7-8537590B2B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437628" y="2691728"/>
              <a:ext cx="121406" cy="99554"/>
            </a:xfrm>
            <a:custGeom>
              <a:avLst/>
              <a:gdLst>
                <a:gd name="T0" fmla="*/ 21 w 37"/>
                <a:gd name="T1" fmla="*/ 0 h 33"/>
                <a:gd name="T2" fmla="*/ 19 w 37"/>
                <a:gd name="T3" fmla="*/ 23 h 33"/>
                <a:gd name="T4" fmla="*/ 21 w 3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3">
                  <a:moveTo>
                    <a:pt x="21" y="0"/>
                  </a:moveTo>
                  <a:cubicBezTo>
                    <a:pt x="37" y="0"/>
                    <a:pt x="29" y="33"/>
                    <a:pt x="19" y="23"/>
                  </a:cubicBezTo>
                  <a:cubicBezTo>
                    <a:pt x="0" y="30"/>
                    <a:pt x="3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103">
              <a:extLst>
                <a:ext uri="{FF2B5EF4-FFF2-40B4-BE49-F238E27FC236}">
                  <a16:creationId xmlns:a16="http://schemas.microsoft.com/office/drawing/2014/main" id="{911BC32C-2EEE-4B53-9A0C-8E8CA9E824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187617" y="2652035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113">
              <a:extLst>
                <a:ext uri="{FF2B5EF4-FFF2-40B4-BE49-F238E27FC236}">
                  <a16:creationId xmlns:a16="http://schemas.microsoft.com/office/drawing/2014/main" id="{8026FF8F-715D-4F6F-81C0-B77733DC3C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346025" y="2700181"/>
              <a:ext cx="9748" cy="8977"/>
            </a:xfrm>
            <a:custGeom>
              <a:avLst/>
              <a:gdLst>
                <a:gd name="T0" fmla="*/ 1 w 3"/>
                <a:gd name="T1" fmla="*/ 0 h 3"/>
                <a:gd name="T2" fmla="*/ 3 w 3"/>
                <a:gd name="T3" fmla="*/ 1 h 3"/>
                <a:gd name="T4" fmla="*/ 1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1" y="0"/>
                    <a:pt x="2" y="1"/>
                    <a:pt x="3" y="1"/>
                  </a:cubicBezTo>
                  <a:cubicBezTo>
                    <a:pt x="2" y="3"/>
                    <a:pt x="0" y="1"/>
                    <a:pt x="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115">
              <a:extLst>
                <a:ext uri="{FF2B5EF4-FFF2-40B4-BE49-F238E27FC236}">
                  <a16:creationId xmlns:a16="http://schemas.microsoft.com/office/drawing/2014/main" id="{CA53BB35-50E9-4D48-B4C1-FFEFAFC89E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920260" y="2644569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117">
              <a:extLst>
                <a:ext uri="{FF2B5EF4-FFF2-40B4-BE49-F238E27FC236}">
                  <a16:creationId xmlns:a16="http://schemas.microsoft.com/office/drawing/2014/main" id="{A68BDAB2-5D65-494D-9187-537E34F00C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183195" y="2685492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119">
              <a:extLst>
                <a:ext uri="{FF2B5EF4-FFF2-40B4-BE49-F238E27FC236}">
                  <a16:creationId xmlns:a16="http://schemas.microsoft.com/office/drawing/2014/main" id="{8FC7B770-8274-4FFA-A115-71C5CA0E9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895042" y="2672028"/>
              <a:ext cx="127608" cy="150965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145">
              <a:extLst>
                <a:ext uri="{FF2B5EF4-FFF2-40B4-BE49-F238E27FC236}">
                  <a16:creationId xmlns:a16="http://schemas.microsoft.com/office/drawing/2014/main" id="{8204BA3B-5404-4A81-9DFE-AD3CC1070A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714402" y="2705822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19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1"/>
                    <a:pt x="37" y="22"/>
                    <a:pt x="19" y="22"/>
                  </a:cubicBezTo>
                  <a:cubicBezTo>
                    <a:pt x="6" y="18"/>
                    <a:pt x="0" y="4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131">
              <a:extLst>
                <a:ext uri="{FF2B5EF4-FFF2-40B4-BE49-F238E27FC236}">
                  <a16:creationId xmlns:a16="http://schemas.microsoft.com/office/drawing/2014/main" id="{037DA548-A97B-4EAD-952B-0FB098323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85823" y="2980163"/>
              <a:ext cx="117860" cy="87315"/>
            </a:xfrm>
            <a:custGeom>
              <a:avLst/>
              <a:gdLst>
                <a:gd name="T0" fmla="*/ 15 w 36"/>
                <a:gd name="T1" fmla="*/ 0 h 29"/>
                <a:gd name="T2" fmla="*/ 25 w 36"/>
                <a:gd name="T3" fmla="*/ 15 h 29"/>
                <a:gd name="T4" fmla="*/ 13 w 36"/>
                <a:gd name="T5" fmla="*/ 21 h 29"/>
                <a:gd name="T6" fmla="*/ 15 w 36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9">
                  <a:moveTo>
                    <a:pt x="15" y="0"/>
                  </a:moveTo>
                  <a:cubicBezTo>
                    <a:pt x="21" y="0"/>
                    <a:pt x="36" y="13"/>
                    <a:pt x="25" y="15"/>
                  </a:cubicBezTo>
                  <a:cubicBezTo>
                    <a:pt x="20" y="19"/>
                    <a:pt x="20" y="22"/>
                    <a:pt x="13" y="21"/>
                  </a:cubicBezTo>
                  <a:cubicBezTo>
                    <a:pt x="0" y="29"/>
                    <a:pt x="0" y="0"/>
                    <a:pt x="1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51" name="Rectangle 250">
            <a:extLst>
              <a:ext uri="{FF2B5EF4-FFF2-40B4-BE49-F238E27FC236}">
                <a16:creationId xmlns:a16="http://schemas.microsoft.com/office/drawing/2014/main" id="{D5A33662-C2EA-4FEB-B1D3-625DFCFE2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86037" y="1659648"/>
            <a:ext cx="7079853" cy="3631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C43757-D2CE-4225-A0F8-E7E9FF270D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3829" y="2283816"/>
            <a:ext cx="5944342" cy="183789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400" dirty="0"/>
              <a:t>Langkah - Langkah</a:t>
            </a:r>
          </a:p>
        </p:txBody>
      </p:sp>
    </p:spTree>
    <p:extLst>
      <p:ext uri="{BB962C8B-B14F-4D97-AF65-F5344CB8AC3E}">
        <p14:creationId xmlns:p14="http://schemas.microsoft.com/office/powerpoint/2010/main" val="21740085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4" name="Group 613">
            <a:extLst>
              <a:ext uri="{FF2B5EF4-FFF2-40B4-BE49-F238E27FC236}">
                <a16:creationId xmlns:a16="http://schemas.microsoft.com/office/drawing/2014/main" id="{71AFD227-869A-489C-A9B5-3F0498DF3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615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16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17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18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19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20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21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22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23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24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25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26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27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28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29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30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31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32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33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34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35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36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37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38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39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11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12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13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35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36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37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38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40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42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44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745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746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747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748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749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750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751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752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753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754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755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756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757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758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759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760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761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762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763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764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765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766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  <p:sp useBgFill="1">
        <p:nvSpPr>
          <p:cNvPr id="641" name="Rectangle 640">
            <a:extLst>
              <a:ext uri="{FF2B5EF4-FFF2-40B4-BE49-F238E27FC236}">
                <a16:creationId xmlns:a16="http://schemas.microsoft.com/office/drawing/2014/main" id="{945D478C-A9A5-4832-89D8-703607711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768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3" name="Rectangle 642">
            <a:extLst>
              <a:ext uri="{FF2B5EF4-FFF2-40B4-BE49-F238E27FC236}">
                <a16:creationId xmlns:a16="http://schemas.microsoft.com/office/drawing/2014/main" id="{0FB7F7C0-216C-466B-8AF5-7744BB3400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274" y="4764840"/>
            <a:ext cx="12205536" cy="20931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571182-1A06-454D-BBDE-DD9E3810E3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4829" y="5180719"/>
            <a:ext cx="8895351" cy="81276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2500" dirty="0">
                <a:latin typeface="Abadi" panose="020B0604020104020204" pitchFamily="34" charset="0"/>
              </a:rPr>
              <a:t>1. Buka folder project SIBI Lang Estimation (Flask CV) </a:t>
            </a:r>
            <a:r>
              <a:rPr lang="en-US" sz="2500" dirty="0" err="1">
                <a:latin typeface="Abadi" panose="020B0604020104020204" pitchFamily="34" charset="0"/>
              </a:rPr>
              <a:t>menggunakan</a:t>
            </a:r>
            <a:r>
              <a:rPr lang="en-US" sz="2500" dirty="0">
                <a:latin typeface="Abadi" panose="020B0604020104020204" pitchFamily="34" charset="0"/>
              </a:rPr>
              <a:t> Windows Explorer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1FB81E-C65B-4D10-BACC-FF12AA70CD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9449" y="222905"/>
            <a:ext cx="7267966" cy="4424199"/>
          </a:xfrm>
          <a:prstGeom prst="rect">
            <a:avLst/>
          </a:prstGeom>
        </p:spPr>
      </p:pic>
      <p:grpSp>
        <p:nvGrpSpPr>
          <p:cNvPr id="645" name="Group 644">
            <a:extLst>
              <a:ext uri="{FF2B5EF4-FFF2-40B4-BE49-F238E27FC236}">
                <a16:creationId xmlns:a16="http://schemas.microsoft.com/office/drawing/2014/main" id="{67A83510-2790-4866-911D-2E1588DF5F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459" y="4517731"/>
            <a:ext cx="12157773" cy="494218"/>
            <a:chOff x="18956" y="5952517"/>
            <a:chExt cx="12157773" cy="494218"/>
          </a:xfrm>
          <a:solidFill>
            <a:schemeClr val="bg2">
              <a:lumMod val="90000"/>
            </a:schemeClr>
          </a:solidFill>
        </p:grpSpPr>
        <p:sp>
          <p:nvSpPr>
            <p:cNvPr id="646" name="Freeform 10">
              <a:extLst>
                <a:ext uri="{FF2B5EF4-FFF2-40B4-BE49-F238E27FC236}">
                  <a16:creationId xmlns:a16="http://schemas.microsoft.com/office/drawing/2014/main" id="{DAB74ACE-7603-4829-88FE-C3C2B05EB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637219" y="6356157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47" name="Freeform 15">
              <a:extLst>
                <a:ext uri="{FF2B5EF4-FFF2-40B4-BE49-F238E27FC236}">
                  <a16:creationId xmlns:a16="http://schemas.microsoft.com/office/drawing/2014/main" id="{DE3E37A0-8723-42F4-9435-F06BD01914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139192" y="6359421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48" name="Freeform 18">
              <a:extLst>
                <a:ext uri="{FF2B5EF4-FFF2-40B4-BE49-F238E27FC236}">
                  <a16:creationId xmlns:a16="http://schemas.microsoft.com/office/drawing/2014/main" id="{0C5FE567-8965-4799-B1E6-8A6E1A8488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384660" y="6368396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49" name="Freeform 22">
              <a:extLst>
                <a:ext uri="{FF2B5EF4-FFF2-40B4-BE49-F238E27FC236}">
                  <a16:creationId xmlns:a16="http://schemas.microsoft.com/office/drawing/2014/main" id="{BA3FF2FD-6394-4F97-B186-BD4A98C619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653573" y="6308012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50" name="Freeform 8">
              <a:extLst>
                <a:ext uri="{FF2B5EF4-FFF2-40B4-BE49-F238E27FC236}">
                  <a16:creationId xmlns:a16="http://schemas.microsoft.com/office/drawing/2014/main" id="{1A361C9F-AD97-4338-B557-8766AFD033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8956" y="5956599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51" name="Freeform 19">
              <a:extLst>
                <a:ext uri="{FF2B5EF4-FFF2-40B4-BE49-F238E27FC236}">
                  <a16:creationId xmlns:a16="http://schemas.microsoft.com/office/drawing/2014/main" id="{F4FAA936-A80F-43B5-8A7D-17CC7CF771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709370" y="6291575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52" name="Freeform 20">
              <a:extLst>
                <a:ext uri="{FF2B5EF4-FFF2-40B4-BE49-F238E27FC236}">
                  <a16:creationId xmlns:a16="http://schemas.microsoft.com/office/drawing/2014/main" id="{21246F32-1BA7-40E4-9AF9-CA517D4413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452381" y="6295774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53" name="Freeform 23">
              <a:extLst>
                <a:ext uri="{FF2B5EF4-FFF2-40B4-BE49-F238E27FC236}">
                  <a16:creationId xmlns:a16="http://schemas.microsoft.com/office/drawing/2014/main" id="{C18EE8CE-BCF9-4C64-B335-C7830B03F3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883090" y="6322699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54" name="Freeform 26">
              <a:extLst>
                <a:ext uri="{FF2B5EF4-FFF2-40B4-BE49-F238E27FC236}">
                  <a16:creationId xmlns:a16="http://schemas.microsoft.com/office/drawing/2014/main" id="{64AC2B2B-568F-4175-8D84-AD8F6B563F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404559" y="6308010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55" name="Freeform 27">
              <a:extLst>
                <a:ext uri="{FF2B5EF4-FFF2-40B4-BE49-F238E27FC236}">
                  <a16:creationId xmlns:a16="http://schemas.microsoft.com/office/drawing/2014/main" id="{D9C6CF5C-8CF6-4274-86E0-CAF4A31F43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937280" y="6282192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56" name="Freeform 28">
              <a:extLst>
                <a:ext uri="{FF2B5EF4-FFF2-40B4-BE49-F238E27FC236}">
                  <a16:creationId xmlns:a16="http://schemas.microsoft.com/office/drawing/2014/main" id="{3BFC56A2-55B3-432A-BD3B-4B2423A683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194538" y="6290059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57" name="Freeform 30">
              <a:extLst>
                <a:ext uri="{FF2B5EF4-FFF2-40B4-BE49-F238E27FC236}">
                  <a16:creationId xmlns:a16="http://schemas.microsoft.com/office/drawing/2014/main" id="{BB036CEA-B307-404A-89D6-9414F417D2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742191" y="6338204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58" name="Freeform 43">
              <a:extLst>
                <a:ext uri="{FF2B5EF4-FFF2-40B4-BE49-F238E27FC236}">
                  <a16:creationId xmlns:a16="http://schemas.microsoft.com/office/drawing/2014/main" id="{CB37E5F5-B903-4611-A739-0B7FBE851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902106" y="6043523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59" name="Freeform 51">
              <a:extLst>
                <a:ext uri="{FF2B5EF4-FFF2-40B4-BE49-F238E27FC236}">
                  <a16:creationId xmlns:a16="http://schemas.microsoft.com/office/drawing/2014/main" id="{B1012F2B-A8F1-4FD5-8E6F-1CC97D0AA8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710297" y="6035458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60" name="Freeform 52">
              <a:extLst>
                <a:ext uri="{FF2B5EF4-FFF2-40B4-BE49-F238E27FC236}">
                  <a16:creationId xmlns:a16="http://schemas.microsoft.com/office/drawing/2014/main" id="{C04C6E0B-838E-4B10-91CA-29C498382A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277444" y="6038724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61" name="Freeform 53">
              <a:extLst>
                <a:ext uri="{FF2B5EF4-FFF2-40B4-BE49-F238E27FC236}">
                  <a16:creationId xmlns:a16="http://schemas.microsoft.com/office/drawing/2014/main" id="{15D6CFEB-4FC5-45C3-8BDF-95EAD1EDFC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471034" y="6035460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62" name="Freeform 54">
              <a:extLst>
                <a:ext uri="{FF2B5EF4-FFF2-40B4-BE49-F238E27FC236}">
                  <a16:creationId xmlns:a16="http://schemas.microsoft.com/office/drawing/2014/main" id="{EA8E01BA-7055-4707-906A-F08E2E253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094009" y="6011795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63" name="Freeform 55">
              <a:extLst>
                <a:ext uri="{FF2B5EF4-FFF2-40B4-BE49-F238E27FC236}">
                  <a16:creationId xmlns:a16="http://schemas.microsoft.com/office/drawing/2014/main" id="{CDA2DE76-0D5E-4F6F-95E7-508B725F8A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264556" y="6041988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64" name="Freeform 56">
              <a:extLst>
                <a:ext uri="{FF2B5EF4-FFF2-40B4-BE49-F238E27FC236}">
                  <a16:creationId xmlns:a16="http://schemas.microsoft.com/office/drawing/2014/main" id="{669578C5-3D06-4B77-A897-A014B441B5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392340" y="5985586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65" name="Freeform 57">
              <a:extLst>
                <a:ext uri="{FF2B5EF4-FFF2-40B4-BE49-F238E27FC236}">
                  <a16:creationId xmlns:a16="http://schemas.microsoft.com/office/drawing/2014/main" id="{85AA3005-AAD0-4587-B352-ECD937D61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037697" y="6020771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66" name="Freeform 59">
              <a:extLst>
                <a:ext uri="{FF2B5EF4-FFF2-40B4-BE49-F238E27FC236}">
                  <a16:creationId xmlns:a16="http://schemas.microsoft.com/office/drawing/2014/main" id="{B4E9730F-E8B1-4F7C-BA99-3B3016F104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473186" y="605207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67" name="Freeform 60">
              <a:extLst>
                <a:ext uri="{FF2B5EF4-FFF2-40B4-BE49-F238E27FC236}">
                  <a16:creationId xmlns:a16="http://schemas.microsoft.com/office/drawing/2014/main" id="{A8922D05-C325-4918-84E6-1C62AD7BE0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825017" y="6002818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68" name="Freeform 61">
              <a:extLst>
                <a:ext uri="{FF2B5EF4-FFF2-40B4-BE49-F238E27FC236}">
                  <a16:creationId xmlns:a16="http://schemas.microsoft.com/office/drawing/2014/main" id="{38DD42E8-8604-45E3-99FE-72D479AF2C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572460" y="5957121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69" name="Freeform 5">
              <a:extLst>
                <a:ext uri="{FF2B5EF4-FFF2-40B4-BE49-F238E27FC236}">
                  <a16:creationId xmlns:a16="http://schemas.microsoft.com/office/drawing/2014/main" id="{2E946C70-11C9-4C85-BE3B-1149117F3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908414" y="6286792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70" name="Freeform 6">
              <a:extLst>
                <a:ext uri="{FF2B5EF4-FFF2-40B4-BE49-F238E27FC236}">
                  <a16:creationId xmlns:a16="http://schemas.microsoft.com/office/drawing/2014/main" id="{48F637C4-CFB7-4421-9DAB-6730244B2C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634353" y="6266141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71" name="Freeform 7">
              <a:extLst>
                <a:ext uri="{FF2B5EF4-FFF2-40B4-BE49-F238E27FC236}">
                  <a16:creationId xmlns:a16="http://schemas.microsoft.com/office/drawing/2014/main" id="{6E137FD9-DCB4-4E5A-960B-350C3627EE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177783" y="6246129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72" name="Freeform 8">
              <a:extLst>
                <a:ext uri="{FF2B5EF4-FFF2-40B4-BE49-F238E27FC236}">
                  <a16:creationId xmlns:a16="http://schemas.microsoft.com/office/drawing/2014/main" id="{9DCD8437-9BFD-44B4-AAC8-75388190F2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982245" y="6242949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73" name="Freeform 9">
              <a:extLst>
                <a:ext uri="{FF2B5EF4-FFF2-40B4-BE49-F238E27FC236}">
                  <a16:creationId xmlns:a16="http://schemas.microsoft.com/office/drawing/2014/main" id="{C9EEBF9B-D5F1-4EE3-A46A-A5A5E396A4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268040" y="6282192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74" name="Freeform 11">
              <a:extLst>
                <a:ext uri="{FF2B5EF4-FFF2-40B4-BE49-F238E27FC236}">
                  <a16:creationId xmlns:a16="http://schemas.microsoft.com/office/drawing/2014/main" id="{3A77B17D-E4D2-444B-8D75-F0171A3E85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510851" y="6246285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75" name="Freeform 12">
              <a:extLst>
                <a:ext uri="{FF2B5EF4-FFF2-40B4-BE49-F238E27FC236}">
                  <a16:creationId xmlns:a16="http://schemas.microsoft.com/office/drawing/2014/main" id="{5FDB9442-6054-49E2-948E-D30AD9E09F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028371" y="6264238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76" name="Freeform 13">
              <a:extLst>
                <a:ext uri="{FF2B5EF4-FFF2-40B4-BE49-F238E27FC236}">
                  <a16:creationId xmlns:a16="http://schemas.microsoft.com/office/drawing/2014/main" id="{3E1DF8B7-7CB2-4181-8525-4EE2D5D9EE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656011" y="6301648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77" name="Freeform 14">
              <a:extLst>
                <a:ext uri="{FF2B5EF4-FFF2-40B4-BE49-F238E27FC236}">
                  <a16:creationId xmlns:a16="http://schemas.microsoft.com/office/drawing/2014/main" id="{4B3B2382-7947-4BAF-BF2F-830393F8EF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333279" y="6267101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78" name="Freeform 16">
              <a:extLst>
                <a:ext uri="{FF2B5EF4-FFF2-40B4-BE49-F238E27FC236}">
                  <a16:creationId xmlns:a16="http://schemas.microsoft.com/office/drawing/2014/main" id="{AC95E7F5-BA75-4053-AC8F-81ACC42626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773156" y="6239757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79" name="Freeform 17">
              <a:extLst>
                <a:ext uri="{FF2B5EF4-FFF2-40B4-BE49-F238E27FC236}">
                  <a16:creationId xmlns:a16="http://schemas.microsoft.com/office/drawing/2014/main" id="{8D431126-FDB6-42AF-BC9E-58E4C417B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398709" y="6264239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80" name="Freeform 21">
              <a:extLst>
                <a:ext uri="{FF2B5EF4-FFF2-40B4-BE49-F238E27FC236}">
                  <a16:creationId xmlns:a16="http://schemas.microsoft.com/office/drawing/2014/main" id="{4AA2BE9B-BD88-4958-B98E-7363A0FD5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47787" y="6218542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81" name="Freeform 25">
              <a:extLst>
                <a:ext uri="{FF2B5EF4-FFF2-40B4-BE49-F238E27FC236}">
                  <a16:creationId xmlns:a16="http://schemas.microsoft.com/office/drawing/2014/main" id="{BA18EADE-8501-4251-ADCD-EB02B73DF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90115" y="6200589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82" name="Freeform 29">
              <a:extLst>
                <a:ext uri="{FF2B5EF4-FFF2-40B4-BE49-F238E27FC236}">
                  <a16:creationId xmlns:a16="http://schemas.microsoft.com/office/drawing/2014/main" id="{D1886B2F-FFB5-4032-A012-EAE8464DDA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11181" y="6179372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83" name="Freeform 31">
              <a:extLst>
                <a:ext uri="{FF2B5EF4-FFF2-40B4-BE49-F238E27FC236}">
                  <a16:creationId xmlns:a16="http://schemas.microsoft.com/office/drawing/2014/main" id="{65048464-3972-4F85-858C-BD0D6CC8A6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43201" y="6241343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84" name="Freeform 32">
              <a:extLst>
                <a:ext uri="{FF2B5EF4-FFF2-40B4-BE49-F238E27FC236}">
                  <a16:creationId xmlns:a16="http://schemas.microsoft.com/office/drawing/2014/main" id="{9B136B45-B116-4EA4-802D-0D9EC238C9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406775" y="5979446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85" name="Freeform 33">
              <a:extLst>
                <a:ext uri="{FF2B5EF4-FFF2-40B4-BE49-F238E27FC236}">
                  <a16:creationId xmlns:a16="http://schemas.microsoft.com/office/drawing/2014/main" id="{F7DA7C34-DDA0-41AB-A47F-E981F63E23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327423" y="6028408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86" name="Freeform 34">
              <a:extLst>
                <a:ext uri="{FF2B5EF4-FFF2-40B4-BE49-F238E27FC236}">
                  <a16:creationId xmlns:a16="http://schemas.microsoft.com/office/drawing/2014/main" id="{BB16C09B-E126-49FC-B0C4-2CB43FA038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334031" y="6019431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87" name="Freeform 35">
              <a:extLst>
                <a:ext uri="{FF2B5EF4-FFF2-40B4-BE49-F238E27FC236}">
                  <a16:creationId xmlns:a16="http://schemas.microsoft.com/office/drawing/2014/main" id="{A12A7CBF-E4C8-4085-88C3-03102FE46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124491" y="6012903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88" name="Freeform 36">
              <a:extLst>
                <a:ext uri="{FF2B5EF4-FFF2-40B4-BE49-F238E27FC236}">
                  <a16:creationId xmlns:a16="http://schemas.microsoft.com/office/drawing/2014/main" id="{55CA9A4D-ABE6-426B-B7F0-F5B933349C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57884" y="5982710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89" name="Freeform 37">
              <a:extLst>
                <a:ext uri="{FF2B5EF4-FFF2-40B4-BE49-F238E27FC236}">
                  <a16:creationId xmlns:a16="http://schemas.microsoft.com/office/drawing/2014/main" id="{8A4F3A5B-B199-4716-ADF4-5E33A7C0D1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649584" y="5970470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90" name="Freeform 38">
              <a:extLst>
                <a:ext uri="{FF2B5EF4-FFF2-40B4-BE49-F238E27FC236}">
                  <a16:creationId xmlns:a16="http://schemas.microsoft.com/office/drawing/2014/main" id="{5846F32E-5DDD-4AF4-BE1C-5F1A3FF10D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829398" y="601045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91" name="Freeform 39">
              <a:extLst>
                <a:ext uri="{FF2B5EF4-FFF2-40B4-BE49-F238E27FC236}">
                  <a16:creationId xmlns:a16="http://schemas.microsoft.com/office/drawing/2014/main" id="{AFE38B2F-69BC-4661-84A3-EA04CDC3FE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580384" y="5998215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92" name="Freeform 40">
              <a:extLst>
                <a:ext uri="{FF2B5EF4-FFF2-40B4-BE49-F238E27FC236}">
                  <a16:creationId xmlns:a16="http://schemas.microsoft.com/office/drawing/2014/main" id="{5CA6F12C-4208-48A6-B7B0-DD18CB3992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121911" y="5994951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93" name="Freeform 41">
              <a:extLst>
                <a:ext uri="{FF2B5EF4-FFF2-40B4-BE49-F238E27FC236}">
                  <a16:creationId xmlns:a16="http://schemas.microsoft.com/office/drawing/2014/main" id="{0F08EA53-C6C6-49F1-B8DA-E20FFD6078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38116" y="599495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94" name="Freeform 42">
              <a:extLst>
                <a:ext uri="{FF2B5EF4-FFF2-40B4-BE49-F238E27FC236}">
                  <a16:creationId xmlns:a16="http://schemas.microsoft.com/office/drawing/2014/main" id="{6B6EA655-7497-4604-92DF-43CE7322ED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10716" y="5973734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95" name="Freeform 44">
              <a:extLst>
                <a:ext uri="{FF2B5EF4-FFF2-40B4-BE49-F238E27FC236}">
                  <a16:creationId xmlns:a16="http://schemas.microsoft.com/office/drawing/2014/main" id="{082FFE9A-67C2-471A-AF37-ED9C238DBE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639354" y="5976998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96" name="Freeform 45">
              <a:extLst>
                <a:ext uri="{FF2B5EF4-FFF2-40B4-BE49-F238E27FC236}">
                  <a16:creationId xmlns:a16="http://schemas.microsoft.com/office/drawing/2014/main" id="{B0FD6176-7431-446D-91DB-56644A93C1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67906" y="5952517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97" name="Freeform 46">
              <a:extLst>
                <a:ext uri="{FF2B5EF4-FFF2-40B4-BE49-F238E27FC236}">
                  <a16:creationId xmlns:a16="http://schemas.microsoft.com/office/drawing/2014/main" id="{A46603FA-6405-410B-AD8A-3D75BE7A85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895937" y="6000664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98" name="Freeform 47">
              <a:extLst>
                <a:ext uri="{FF2B5EF4-FFF2-40B4-BE49-F238E27FC236}">
                  <a16:creationId xmlns:a16="http://schemas.microsoft.com/office/drawing/2014/main" id="{6BE439BF-AE87-4F53-9DC9-72414AD1F1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865326" y="5973733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99" name="Freeform 48">
              <a:extLst>
                <a:ext uri="{FF2B5EF4-FFF2-40B4-BE49-F238E27FC236}">
                  <a16:creationId xmlns:a16="http://schemas.microsoft.com/office/drawing/2014/main" id="{55C88911-7FE8-4196-8D02-DAB1B62D97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115444" y="5992749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00" name="Freeform 49">
              <a:extLst>
                <a:ext uri="{FF2B5EF4-FFF2-40B4-BE49-F238E27FC236}">
                  <a16:creationId xmlns:a16="http://schemas.microsoft.com/office/drawing/2014/main" id="{BAD26C77-660F-4C9C-9A98-234048198B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15687" y="5955781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01" name="Freeform 8">
              <a:extLst>
                <a:ext uri="{FF2B5EF4-FFF2-40B4-BE49-F238E27FC236}">
                  <a16:creationId xmlns:a16="http://schemas.microsoft.com/office/drawing/2014/main" id="{507A2021-3F23-43FC-AB0D-130B575906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683670" y="6019431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02" name="Freeform 106">
              <a:extLst>
                <a:ext uri="{FF2B5EF4-FFF2-40B4-BE49-F238E27FC236}">
                  <a16:creationId xmlns:a16="http://schemas.microsoft.com/office/drawing/2014/main" id="{CB855C11-52EB-43D9-8831-1A26FCE12A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9451" y="6204541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03" name="Freeform 19">
              <a:extLst>
                <a:ext uri="{FF2B5EF4-FFF2-40B4-BE49-F238E27FC236}">
                  <a16:creationId xmlns:a16="http://schemas.microsoft.com/office/drawing/2014/main" id="{1A6AD416-1A17-49A9-8301-8C0A5A78CA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397390" y="6351960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04" name="Freeform 20">
              <a:extLst>
                <a:ext uri="{FF2B5EF4-FFF2-40B4-BE49-F238E27FC236}">
                  <a16:creationId xmlns:a16="http://schemas.microsoft.com/office/drawing/2014/main" id="{F03687D9-14CC-461B-B4B5-907E10B6A1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140401" y="6356159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05" name="Freeform 26">
              <a:extLst>
                <a:ext uri="{FF2B5EF4-FFF2-40B4-BE49-F238E27FC236}">
                  <a16:creationId xmlns:a16="http://schemas.microsoft.com/office/drawing/2014/main" id="{FCC639BE-A7F9-46A2-955A-3ACA45455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2049121" y="6351959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06" name="Freeform 27">
              <a:extLst>
                <a:ext uri="{FF2B5EF4-FFF2-40B4-BE49-F238E27FC236}">
                  <a16:creationId xmlns:a16="http://schemas.microsoft.com/office/drawing/2014/main" id="{B3FED40E-A961-4D78-947A-5AC1BD510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625300" y="6342577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07" name="Freeform 28">
              <a:extLst>
                <a:ext uri="{FF2B5EF4-FFF2-40B4-BE49-F238E27FC236}">
                  <a16:creationId xmlns:a16="http://schemas.microsoft.com/office/drawing/2014/main" id="{1445BCDF-9E07-46AD-A6B5-5BEFA223C1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851300" y="6351959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08" name="Freeform 55">
              <a:extLst>
                <a:ext uri="{FF2B5EF4-FFF2-40B4-BE49-F238E27FC236}">
                  <a16:creationId xmlns:a16="http://schemas.microsoft.com/office/drawing/2014/main" id="{23324DC7-93D9-451A-9ABF-1B4D92BF22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988188" y="6083917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09" name="Freeform 56">
              <a:extLst>
                <a:ext uri="{FF2B5EF4-FFF2-40B4-BE49-F238E27FC236}">
                  <a16:creationId xmlns:a16="http://schemas.microsoft.com/office/drawing/2014/main" id="{003474BA-A947-4598-96BB-BAACE2411D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080360" y="6045971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10" name="Freeform 57">
              <a:extLst>
                <a:ext uri="{FF2B5EF4-FFF2-40B4-BE49-F238E27FC236}">
                  <a16:creationId xmlns:a16="http://schemas.microsoft.com/office/drawing/2014/main" id="{04426A72-0FD0-478F-AAC5-B49E142535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725717" y="6081156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11" name="Freeform 60">
              <a:extLst>
                <a:ext uri="{FF2B5EF4-FFF2-40B4-BE49-F238E27FC236}">
                  <a16:creationId xmlns:a16="http://schemas.microsoft.com/office/drawing/2014/main" id="{17260BB0-9DCA-4927-89A5-1314AD40EB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513037" y="606320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12" name="Freeform 61">
              <a:extLst>
                <a:ext uri="{FF2B5EF4-FFF2-40B4-BE49-F238E27FC236}">
                  <a16:creationId xmlns:a16="http://schemas.microsoft.com/office/drawing/2014/main" id="{F459656F-63AC-4FC7-8D12-282B9B0C4C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260480" y="6017506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13" name="Freeform 5">
              <a:extLst>
                <a:ext uri="{FF2B5EF4-FFF2-40B4-BE49-F238E27FC236}">
                  <a16:creationId xmlns:a16="http://schemas.microsoft.com/office/drawing/2014/main" id="{5C345A48-BE33-4B10-AF97-207DC7E2CC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596434" y="6347177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14" name="Freeform 6">
              <a:extLst>
                <a:ext uri="{FF2B5EF4-FFF2-40B4-BE49-F238E27FC236}">
                  <a16:creationId xmlns:a16="http://schemas.microsoft.com/office/drawing/2014/main" id="{65503F74-3A89-46DD-AD4D-9BB164E252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310592" y="6345841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15" name="Freeform 7">
              <a:extLst>
                <a:ext uri="{FF2B5EF4-FFF2-40B4-BE49-F238E27FC236}">
                  <a16:creationId xmlns:a16="http://schemas.microsoft.com/office/drawing/2014/main" id="{5D8D4A6C-9C30-46E6-953F-8FFE24534F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865803" y="6306514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16" name="Freeform 8">
              <a:extLst>
                <a:ext uri="{FF2B5EF4-FFF2-40B4-BE49-F238E27FC236}">
                  <a16:creationId xmlns:a16="http://schemas.microsoft.com/office/drawing/2014/main" id="{844B12AB-BDBA-412B-8127-0671AB6BF8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670714" y="633931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17" name="Freeform 9">
              <a:extLst>
                <a:ext uri="{FF2B5EF4-FFF2-40B4-BE49-F238E27FC236}">
                  <a16:creationId xmlns:a16="http://schemas.microsoft.com/office/drawing/2014/main" id="{84AE8FA4-8AC5-4D0E-9FF8-B6F6D961FC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956060" y="6342577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18" name="Freeform 11">
              <a:extLst>
                <a:ext uri="{FF2B5EF4-FFF2-40B4-BE49-F238E27FC236}">
                  <a16:creationId xmlns:a16="http://schemas.microsoft.com/office/drawing/2014/main" id="{462515DF-512D-49E0-B5FE-637D9E352B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198871" y="6306670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19" name="Freeform 12">
              <a:extLst>
                <a:ext uri="{FF2B5EF4-FFF2-40B4-BE49-F238E27FC236}">
                  <a16:creationId xmlns:a16="http://schemas.microsoft.com/office/drawing/2014/main" id="{342CB8A0-096D-4A9F-B962-294DB670BD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716391" y="6324623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20" name="Freeform 13">
              <a:extLst>
                <a:ext uri="{FF2B5EF4-FFF2-40B4-BE49-F238E27FC236}">
                  <a16:creationId xmlns:a16="http://schemas.microsoft.com/office/drawing/2014/main" id="{6870353D-6B96-4946-8BB5-015BF6E6E2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344031" y="6362033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21" name="Freeform 14">
              <a:extLst>
                <a:ext uri="{FF2B5EF4-FFF2-40B4-BE49-F238E27FC236}">
                  <a16:creationId xmlns:a16="http://schemas.microsoft.com/office/drawing/2014/main" id="{20249E38-6114-4065-8836-941D6C55D5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070859" y="6318096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22" name="Freeform 16">
              <a:extLst>
                <a:ext uri="{FF2B5EF4-FFF2-40B4-BE49-F238E27FC236}">
                  <a16:creationId xmlns:a16="http://schemas.microsoft.com/office/drawing/2014/main" id="{BDA5073D-3C1B-4779-8DEF-FD9CD5308D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461176" y="6300142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23" name="Freeform 17">
              <a:extLst>
                <a:ext uri="{FF2B5EF4-FFF2-40B4-BE49-F238E27FC236}">
                  <a16:creationId xmlns:a16="http://schemas.microsoft.com/office/drawing/2014/main" id="{79505220-ED85-46B5-A218-0991FA5794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039205" y="6341355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24" name="Freeform 21">
              <a:extLst>
                <a:ext uri="{FF2B5EF4-FFF2-40B4-BE49-F238E27FC236}">
                  <a16:creationId xmlns:a16="http://schemas.microsoft.com/office/drawing/2014/main" id="{A8513416-DF87-4A83-8026-AF40654BAE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730057" y="6318096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25" name="Freeform 25">
              <a:extLst>
                <a:ext uri="{FF2B5EF4-FFF2-40B4-BE49-F238E27FC236}">
                  <a16:creationId xmlns:a16="http://schemas.microsoft.com/office/drawing/2014/main" id="{AF0489C4-7984-4A49-9D02-ACE2DD3EC8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930591" y="6309120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26" name="Freeform 29">
              <a:extLst>
                <a:ext uri="{FF2B5EF4-FFF2-40B4-BE49-F238E27FC236}">
                  <a16:creationId xmlns:a16="http://schemas.microsoft.com/office/drawing/2014/main" id="{3DB0DE7C-BF6D-4059-94C4-FD4D6E7BA9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497041" y="6299934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27" name="Freeform 31">
              <a:extLst>
                <a:ext uri="{FF2B5EF4-FFF2-40B4-BE49-F238E27FC236}">
                  <a16:creationId xmlns:a16="http://schemas.microsoft.com/office/drawing/2014/main" id="{5B58E23E-6D06-4F24-B6F8-98AE632C2A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207517" y="6336989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28" name="Freeform 32">
              <a:extLst>
                <a:ext uri="{FF2B5EF4-FFF2-40B4-BE49-F238E27FC236}">
                  <a16:creationId xmlns:a16="http://schemas.microsoft.com/office/drawing/2014/main" id="{7D87D95A-4B48-4140-BB5C-9A33AACBFA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094795" y="6039831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29" name="Freeform 33">
              <a:extLst>
                <a:ext uri="{FF2B5EF4-FFF2-40B4-BE49-F238E27FC236}">
                  <a16:creationId xmlns:a16="http://schemas.microsoft.com/office/drawing/2014/main" id="{6D78BEA4-B995-4BEC-A3B4-C580D646AD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015443" y="6088793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30" name="Freeform 34">
              <a:extLst>
                <a:ext uri="{FF2B5EF4-FFF2-40B4-BE49-F238E27FC236}">
                  <a16:creationId xmlns:a16="http://schemas.microsoft.com/office/drawing/2014/main" id="{C075F1AC-7155-4487-8B7A-0C74E2C65D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022051" y="6079816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31" name="Freeform 35">
              <a:extLst>
                <a:ext uri="{FF2B5EF4-FFF2-40B4-BE49-F238E27FC236}">
                  <a16:creationId xmlns:a16="http://schemas.microsoft.com/office/drawing/2014/main" id="{2923812A-0930-464A-B863-8232CDF9BE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806684" y="6076799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32" name="Freeform 36">
              <a:extLst>
                <a:ext uri="{FF2B5EF4-FFF2-40B4-BE49-F238E27FC236}">
                  <a16:creationId xmlns:a16="http://schemas.microsoft.com/office/drawing/2014/main" id="{5B22D5AF-1F95-4943-ADBD-50BF0DDC9B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345904" y="6043095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33" name="Freeform 37">
              <a:extLst>
                <a:ext uri="{FF2B5EF4-FFF2-40B4-BE49-F238E27FC236}">
                  <a16:creationId xmlns:a16="http://schemas.microsoft.com/office/drawing/2014/main" id="{09709304-5160-4325-BE4E-F970450FA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337604" y="6030855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34" name="Freeform 38">
              <a:extLst>
                <a:ext uri="{FF2B5EF4-FFF2-40B4-BE49-F238E27FC236}">
                  <a16:creationId xmlns:a16="http://schemas.microsoft.com/office/drawing/2014/main" id="{6086BD94-D139-4DEE-9FB6-849360DABF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517418" y="6070840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35" name="Freeform 39">
              <a:extLst>
                <a:ext uri="{FF2B5EF4-FFF2-40B4-BE49-F238E27FC236}">
                  <a16:creationId xmlns:a16="http://schemas.microsoft.com/office/drawing/2014/main" id="{84B8A4B1-C709-4864-851E-6A76DE4E52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268404" y="6058600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36" name="Freeform 40">
              <a:extLst>
                <a:ext uri="{FF2B5EF4-FFF2-40B4-BE49-F238E27FC236}">
                  <a16:creationId xmlns:a16="http://schemas.microsoft.com/office/drawing/2014/main" id="{51183B3E-65BA-45BB-9238-E5553DA7E2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809931" y="6055336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37" name="Freeform 41">
              <a:extLst>
                <a:ext uri="{FF2B5EF4-FFF2-40B4-BE49-F238E27FC236}">
                  <a16:creationId xmlns:a16="http://schemas.microsoft.com/office/drawing/2014/main" id="{B456CBC6-D8DB-4226-8743-8355D0C1E2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126136" y="6055335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38" name="Freeform 42">
              <a:extLst>
                <a:ext uri="{FF2B5EF4-FFF2-40B4-BE49-F238E27FC236}">
                  <a16:creationId xmlns:a16="http://schemas.microsoft.com/office/drawing/2014/main" id="{2A43AE63-9201-415C-A88E-C52685BF9A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798736" y="6034119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39" name="Freeform 44">
              <a:extLst>
                <a:ext uri="{FF2B5EF4-FFF2-40B4-BE49-F238E27FC236}">
                  <a16:creationId xmlns:a16="http://schemas.microsoft.com/office/drawing/2014/main" id="{0BB8C75E-6B9A-4E95-85CF-ACD2D2AD2B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327374" y="6037383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40" name="Freeform 45">
              <a:extLst>
                <a:ext uri="{FF2B5EF4-FFF2-40B4-BE49-F238E27FC236}">
                  <a16:creationId xmlns:a16="http://schemas.microsoft.com/office/drawing/2014/main" id="{F593E6EC-FB46-40CB-825C-C1305B1FB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555926" y="6012902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41" name="Freeform 46">
              <a:extLst>
                <a:ext uri="{FF2B5EF4-FFF2-40B4-BE49-F238E27FC236}">
                  <a16:creationId xmlns:a16="http://schemas.microsoft.com/office/drawing/2014/main" id="{517F36F0-8630-4831-9057-6CA9B217BE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583957" y="6061049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42" name="Freeform 47">
              <a:extLst>
                <a:ext uri="{FF2B5EF4-FFF2-40B4-BE49-F238E27FC236}">
                  <a16:creationId xmlns:a16="http://schemas.microsoft.com/office/drawing/2014/main" id="{9614B5E6-3CE1-465E-8381-646179E1B1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553346" y="6034118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43" name="Freeform 48">
              <a:extLst>
                <a:ext uri="{FF2B5EF4-FFF2-40B4-BE49-F238E27FC236}">
                  <a16:creationId xmlns:a16="http://schemas.microsoft.com/office/drawing/2014/main" id="{5A40C31A-16AE-42C0-AC3B-52DCA2F5A2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804575" y="6052072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44" name="Freeform 49">
              <a:extLst>
                <a:ext uri="{FF2B5EF4-FFF2-40B4-BE49-F238E27FC236}">
                  <a16:creationId xmlns:a16="http://schemas.microsoft.com/office/drawing/2014/main" id="{CE95CDB5-B8FA-431B-B9BE-7791AD92C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903707" y="6016166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8503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71AFD227-869A-489C-A9B5-3F0498DF3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4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5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6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7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8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1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2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3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4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5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6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7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8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9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0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1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2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3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4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5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6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7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8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9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0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1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2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3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4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5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6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7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8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9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0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1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2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3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4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5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6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7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  <p:sp useBgFill="1">
        <p:nvSpPr>
          <p:cNvPr id="69" name="Rectangle 68">
            <a:extLst>
              <a:ext uri="{FF2B5EF4-FFF2-40B4-BE49-F238E27FC236}">
                <a16:creationId xmlns:a16="http://schemas.microsoft.com/office/drawing/2014/main" id="{945D478C-A9A5-4832-89D8-703607711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768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0FB7F7C0-216C-466B-8AF5-7744BB3400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274" y="4764840"/>
            <a:ext cx="12205536" cy="20931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571182-1A06-454D-BBDE-DD9E3810E3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4835" y="5649555"/>
            <a:ext cx="8895351" cy="812767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2500" dirty="0">
                <a:latin typeface="Abadi" panose="020B0604020104020204" pitchFamily="34" charset="0"/>
              </a:rPr>
              <a:t>2. </a:t>
            </a:r>
            <a:r>
              <a:rPr lang="id-ID" sz="2500" dirty="0">
                <a:latin typeface="Abadi" panose="020B0604020104020204" pitchFamily="34" charset="0"/>
              </a:rPr>
              <a:t>Bagi pengguna windows, buka console dengan cara ketik </a:t>
            </a:r>
            <a:r>
              <a:rPr lang="id-ID" sz="2500" b="1" dirty="0">
                <a:solidFill>
                  <a:srgbClr val="EB5757"/>
                </a:solidFill>
                <a:effectLst/>
                <a:latin typeface="Abadi" panose="020B0604020104020204" pitchFamily="34" charset="0"/>
              </a:rPr>
              <a:t>cmd</a:t>
            </a:r>
            <a:r>
              <a:rPr lang="id-ID" sz="2500" dirty="0">
                <a:latin typeface="Abadi" panose="020B0604020104020204" pitchFamily="34" charset="0"/>
              </a:rPr>
              <a:t> di tab address Windows Explorer kemudian tekan tombol </a:t>
            </a:r>
            <a:r>
              <a:rPr lang="id-ID" sz="2500" dirty="0">
                <a:solidFill>
                  <a:srgbClr val="EB5757"/>
                </a:solidFill>
                <a:effectLst/>
                <a:latin typeface="Abadi" panose="020B0604020104020204" pitchFamily="34" charset="0"/>
              </a:rPr>
              <a:t>Enter</a:t>
            </a:r>
            <a:r>
              <a:rPr lang="id-ID" sz="2500" dirty="0">
                <a:latin typeface="Abadi" panose="020B0604020104020204" pitchFamily="34" charset="0"/>
              </a:rPr>
              <a:t>.</a:t>
            </a:r>
            <a:endParaRPr lang="en-US" sz="2500" dirty="0">
              <a:latin typeface="Abadi" panose="020B0604020104020204" pitchFamily="34" charset="0"/>
            </a:endParaRPr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67A83510-2790-4866-911D-2E1588DF5F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459" y="4517731"/>
            <a:ext cx="12157773" cy="494218"/>
            <a:chOff x="18956" y="5952517"/>
            <a:chExt cx="12157773" cy="494218"/>
          </a:xfrm>
          <a:solidFill>
            <a:schemeClr val="bg2">
              <a:lumMod val="90000"/>
            </a:schemeClr>
          </a:solidFill>
        </p:grpSpPr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DAB74ACE-7603-4829-88FE-C3C2B05EB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637219" y="6356157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5" name="Freeform 15">
              <a:extLst>
                <a:ext uri="{FF2B5EF4-FFF2-40B4-BE49-F238E27FC236}">
                  <a16:creationId xmlns:a16="http://schemas.microsoft.com/office/drawing/2014/main" id="{DE3E37A0-8723-42F4-9435-F06BD01914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139192" y="6359421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6" name="Freeform 18">
              <a:extLst>
                <a:ext uri="{FF2B5EF4-FFF2-40B4-BE49-F238E27FC236}">
                  <a16:creationId xmlns:a16="http://schemas.microsoft.com/office/drawing/2014/main" id="{0C5FE567-8965-4799-B1E6-8A6E1A8488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384660" y="6368396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7" name="Freeform 22">
              <a:extLst>
                <a:ext uri="{FF2B5EF4-FFF2-40B4-BE49-F238E27FC236}">
                  <a16:creationId xmlns:a16="http://schemas.microsoft.com/office/drawing/2014/main" id="{BA3FF2FD-6394-4F97-B186-BD4A98C619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653573" y="6308012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1A361C9F-AD97-4338-B557-8766AFD033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8956" y="5956599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9" name="Freeform 19">
              <a:extLst>
                <a:ext uri="{FF2B5EF4-FFF2-40B4-BE49-F238E27FC236}">
                  <a16:creationId xmlns:a16="http://schemas.microsoft.com/office/drawing/2014/main" id="{F4FAA936-A80F-43B5-8A7D-17CC7CF771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709370" y="6291575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0" name="Freeform 20">
              <a:extLst>
                <a:ext uri="{FF2B5EF4-FFF2-40B4-BE49-F238E27FC236}">
                  <a16:creationId xmlns:a16="http://schemas.microsoft.com/office/drawing/2014/main" id="{21246F32-1BA7-40E4-9AF9-CA517D4413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452381" y="6295774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1" name="Freeform 23">
              <a:extLst>
                <a:ext uri="{FF2B5EF4-FFF2-40B4-BE49-F238E27FC236}">
                  <a16:creationId xmlns:a16="http://schemas.microsoft.com/office/drawing/2014/main" id="{C18EE8CE-BCF9-4C64-B335-C7830B03F3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883090" y="6322699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2" name="Freeform 26">
              <a:extLst>
                <a:ext uri="{FF2B5EF4-FFF2-40B4-BE49-F238E27FC236}">
                  <a16:creationId xmlns:a16="http://schemas.microsoft.com/office/drawing/2014/main" id="{64AC2B2B-568F-4175-8D84-AD8F6B563F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404559" y="6308010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3" name="Freeform 27">
              <a:extLst>
                <a:ext uri="{FF2B5EF4-FFF2-40B4-BE49-F238E27FC236}">
                  <a16:creationId xmlns:a16="http://schemas.microsoft.com/office/drawing/2014/main" id="{D9C6CF5C-8CF6-4274-86E0-CAF4A31F43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937280" y="6282192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4" name="Freeform 28">
              <a:extLst>
                <a:ext uri="{FF2B5EF4-FFF2-40B4-BE49-F238E27FC236}">
                  <a16:creationId xmlns:a16="http://schemas.microsoft.com/office/drawing/2014/main" id="{3BFC56A2-55B3-432A-BD3B-4B2423A683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194538" y="6290059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5" name="Freeform 30">
              <a:extLst>
                <a:ext uri="{FF2B5EF4-FFF2-40B4-BE49-F238E27FC236}">
                  <a16:creationId xmlns:a16="http://schemas.microsoft.com/office/drawing/2014/main" id="{BB036CEA-B307-404A-89D6-9414F417D2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742191" y="6338204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6" name="Freeform 43">
              <a:extLst>
                <a:ext uri="{FF2B5EF4-FFF2-40B4-BE49-F238E27FC236}">
                  <a16:creationId xmlns:a16="http://schemas.microsoft.com/office/drawing/2014/main" id="{CB37E5F5-B903-4611-A739-0B7FBE851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902106" y="6043523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7" name="Freeform 51">
              <a:extLst>
                <a:ext uri="{FF2B5EF4-FFF2-40B4-BE49-F238E27FC236}">
                  <a16:creationId xmlns:a16="http://schemas.microsoft.com/office/drawing/2014/main" id="{B1012F2B-A8F1-4FD5-8E6F-1CC97D0AA8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710297" y="6035458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8" name="Freeform 52">
              <a:extLst>
                <a:ext uri="{FF2B5EF4-FFF2-40B4-BE49-F238E27FC236}">
                  <a16:creationId xmlns:a16="http://schemas.microsoft.com/office/drawing/2014/main" id="{C04C6E0B-838E-4B10-91CA-29C498382A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277444" y="6038724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9" name="Freeform 53">
              <a:extLst>
                <a:ext uri="{FF2B5EF4-FFF2-40B4-BE49-F238E27FC236}">
                  <a16:creationId xmlns:a16="http://schemas.microsoft.com/office/drawing/2014/main" id="{15D6CFEB-4FC5-45C3-8BDF-95EAD1EDFC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471034" y="6035460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0" name="Freeform 54">
              <a:extLst>
                <a:ext uri="{FF2B5EF4-FFF2-40B4-BE49-F238E27FC236}">
                  <a16:creationId xmlns:a16="http://schemas.microsoft.com/office/drawing/2014/main" id="{EA8E01BA-7055-4707-906A-F08E2E253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094009" y="6011795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1" name="Freeform 55">
              <a:extLst>
                <a:ext uri="{FF2B5EF4-FFF2-40B4-BE49-F238E27FC236}">
                  <a16:creationId xmlns:a16="http://schemas.microsoft.com/office/drawing/2014/main" id="{CDA2DE76-0D5E-4F6F-95E7-508B725F8A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264556" y="6041988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2" name="Freeform 56">
              <a:extLst>
                <a:ext uri="{FF2B5EF4-FFF2-40B4-BE49-F238E27FC236}">
                  <a16:creationId xmlns:a16="http://schemas.microsoft.com/office/drawing/2014/main" id="{669578C5-3D06-4B77-A897-A014B441B5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392340" y="5985586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3" name="Freeform 57">
              <a:extLst>
                <a:ext uri="{FF2B5EF4-FFF2-40B4-BE49-F238E27FC236}">
                  <a16:creationId xmlns:a16="http://schemas.microsoft.com/office/drawing/2014/main" id="{85AA3005-AAD0-4587-B352-ECD937D61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037697" y="6020771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4" name="Freeform 59">
              <a:extLst>
                <a:ext uri="{FF2B5EF4-FFF2-40B4-BE49-F238E27FC236}">
                  <a16:creationId xmlns:a16="http://schemas.microsoft.com/office/drawing/2014/main" id="{B4E9730F-E8B1-4F7C-BA99-3B3016F104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473186" y="605207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5" name="Freeform 60">
              <a:extLst>
                <a:ext uri="{FF2B5EF4-FFF2-40B4-BE49-F238E27FC236}">
                  <a16:creationId xmlns:a16="http://schemas.microsoft.com/office/drawing/2014/main" id="{A8922D05-C325-4918-84E6-1C62AD7BE0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825017" y="6002818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6" name="Freeform 61">
              <a:extLst>
                <a:ext uri="{FF2B5EF4-FFF2-40B4-BE49-F238E27FC236}">
                  <a16:creationId xmlns:a16="http://schemas.microsoft.com/office/drawing/2014/main" id="{38DD42E8-8604-45E3-99FE-72D479AF2C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572460" y="5957121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7" name="Freeform 5">
              <a:extLst>
                <a:ext uri="{FF2B5EF4-FFF2-40B4-BE49-F238E27FC236}">
                  <a16:creationId xmlns:a16="http://schemas.microsoft.com/office/drawing/2014/main" id="{2E946C70-11C9-4C85-BE3B-1149117F3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908414" y="6286792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8" name="Freeform 6">
              <a:extLst>
                <a:ext uri="{FF2B5EF4-FFF2-40B4-BE49-F238E27FC236}">
                  <a16:creationId xmlns:a16="http://schemas.microsoft.com/office/drawing/2014/main" id="{48F637C4-CFB7-4421-9DAB-6730244B2C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634353" y="6266141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9" name="Freeform 7">
              <a:extLst>
                <a:ext uri="{FF2B5EF4-FFF2-40B4-BE49-F238E27FC236}">
                  <a16:creationId xmlns:a16="http://schemas.microsoft.com/office/drawing/2014/main" id="{6E137FD9-DCB4-4E5A-960B-350C3627EE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177783" y="6246129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0" name="Freeform 8">
              <a:extLst>
                <a:ext uri="{FF2B5EF4-FFF2-40B4-BE49-F238E27FC236}">
                  <a16:creationId xmlns:a16="http://schemas.microsoft.com/office/drawing/2014/main" id="{9DCD8437-9BFD-44B4-AAC8-75388190F2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982245" y="6242949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1" name="Freeform 9">
              <a:extLst>
                <a:ext uri="{FF2B5EF4-FFF2-40B4-BE49-F238E27FC236}">
                  <a16:creationId xmlns:a16="http://schemas.microsoft.com/office/drawing/2014/main" id="{C9EEBF9B-D5F1-4EE3-A46A-A5A5E396A4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268040" y="6282192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2" name="Freeform 11">
              <a:extLst>
                <a:ext uri="{FF2B5EF4-FFF2-40B4-BE49-F238E27FC236}">
                  <a16:creationId xmlns:a16="http://schemas.microsoft.com/office/drawing/2014/main" id="{3A77B17D-E4D2-444B-8D75-F0171A3E85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510851" y="6246285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3" name="Freeform 12">
              <a:extLst>
                <a:ext uri="{FF2B5EF4-FFF2-40B4-BE49-F238E27FC236}">
                  <a16:creationId xmlns:a16="http://schemas.microsoft.com/office/drawing/2014/main" id="{5FDB9442-6054-49E2-948E-D30AD9E09F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028371" y="6264238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4" name="Freeform 13">
              <a:extLst>
                <a:ext uri="{FF2B5EF4-FFF2-40B4-BE49-F238E27FC236}">
                  <a16:creationId xmlns:a16="http://schemas.microsoft.com/office/drawing/2014/main" id="{3E1DF8B7-7CB2-4181-8525-4EE2D5D9EE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656011" y="6301648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5" name="Freeform 14">
              <a:extLst>
                <a:ext uri="{FF2B5EF4-FFF2-40B4-BE49-F238E27FC236}">
                  <a16:creationId xmlns:a16="http://schemas.microsoft.com/office/drawing/2014/main" id="{4B3B2382-7947-4BAF-BF2F-830393F8EF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333279" y="6267101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6" name="Freeform 16">
              <a:extLst>
                <a:ext uri="{FF2B5EF4-FFF2-40B4-BE49-F238E27FC236}">
                  <a16:creationId xmlns:a16="http://schemas.microsoft.com/office/drawing/2014/main" id="{AC95E7F5-BA75-4053-AC8F-81ACC42626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773156" y="6239757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7" name="Freeform 17">
              <a:extLst>
                <a:ext uri="{FF2B5EF4-FFF2-40B4-BE49-F238E27FC236}">
                  <a16:creationId xmlns:a16="http://schemas.microsoft.com/office/drawing/2014/main" id="{8D431126-FDB6-42AF-BC9E-58E4C417B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398709" y="6264239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8" name="Freeform 21">
              <a:extLst>
                <a:ext uri="{FF2B5EF4-FFF2-40B4-BE49-F238E27FC236}">
                  <a16:creationId xmlns:a16="http://schemas.microsoft.com/office/drawing/2014/main" id="{4AA2BE9B-BD88-4958-B98E-7363A0FD5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47787" y="6218542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9" name="Freeform 25">
              <a:extLst>
                <a:ext uri="{FF2B5EF4-FFF2-40B4-BE49-F238E27FC236}">
                  <a16:creationId xmlns:a16="http://schemas.microsoft.com/office/drawing/2014/main" id="{BA18EADE-8501-4251-ADCD-EB02B73DF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90115" y="6200589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0" name="Freeform 29">
              <a:extLst>
                <a:ext uri="{FF2B5EF4-FFF2-40B4-BE49-F238E27FC236}">
                  <a16:creationId xmlns:a16="http://schemas.microsoft.com/office/drawing/2014/main" id="{D1886B2F-FFB5-4032-A012-EAE8464DDA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11181" y="6179372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1" name="Freeform 31">
              <a:extLst>
                <a:ext uri="{FF2B5EF4-FFF2-40B4-BE49-F238E27FC236}">
                  <a16:creationId xmlns:a16="http://schemas.microsoft.com/office/drawing/2014/main" id="{65048464-3972-4F85-858C-BD0D6CC8A6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43201" y="6241343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2" name="Freeform 32">
              <a:extLst>
                <a:ext uri="{FF2B5EF4-FFF2-40B4-BE49-F238E27FC236}">
                  <a16:creationId xmlns:a16="http://schemas.microsoft.com/office/drawing/2014/main" id="{9B136B45-B116-4EA4-802D-0D9EC238C9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406775" y="5979446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3" name="Freeform 33">
              <a:extLst>
                <a:ext uri="{FF2B5EF4-FFF2-40B4-BE49-F238E27FC236}">
                  <a16:creationId xmlns:a16="http://schemas.microsoft.com/office/drawing/2014/main" id="{F7DA7C34-DDA0-41AB-A47F-E981F63E23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327423" y="6028408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4" name="Freeform 34">
              <a:extLst>
                <a:ext uri="{FF2B5EF4-FFF2-40B4-BE49-F238E27FC236}">
                  <a16:creationId xmlns:a16="http://schemas.microsoft.com/office/drawing/2014/main" id="{BB16C09B-E126-49FC-B0C4-2CB43FA038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334031" y="6019431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5" name="Freeform 35">
              <a:extLst>
                <a:ext uri="{FF2B5EF4-FFF2-40B4-BE49-F238E27FC236}">
                  <a16:creationId xmlns:a16="http://schemas.microsoft.com/office/drawing/2014/main" id="{A12A7CBF-E4C8-4085-88C3-03102FE46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124491" y="6012903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6" name="Freeform 36">
              <a:extLst>
                <a:ext uri="{FF2B5EF4-FFF2-40B4-BE49-F238E27FC236}">
                  <a16:creationId xmlns:a16="http://schemas.microsoft.com/office/drawing/2014/main" id="{55CA9A4D-ABE6-426B-B7F0-F5B933349C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57884" y="5982710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7" name="Freeform 37">
              <a:extLst>
                <a:ext uri="{FF2B5EF4-FFF2-40B4-BE49-F238E27FC236}">
                  <a16:creationId xmlns:a16="http://schemas.microsoft.com/office/drawing/2014/main" id="{8A4F3A5B-B199-4716-ADF4-5E33A7C0D1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649584" y="5970470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8" name="Freeform 38">
              <a:extLst>
                <a:ext uri="{FF2B5EF4-FFF2-40B4-BE49-F238E27FC236}">
                  <a16:creationId xmlns:a16="http://schemas.microsoft.com/office/drawing/2014/main" id="{5846F32E-5DDD-4AF4-BE1C-5F1A3FF10D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829398" y="601045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9" name="Freeform 39">
              <a:extLst>
                <a:ext uri="{FF2B5EF4-FFF2-40B4-BE49-F238E27FC236}">
                  <a16:creationId xmlns:a16="http://schemas.microsoft.com/office/drawing/2014/main" id="{AFE38B2F-69BC-4661-84A3-EA04CDC3FE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580384" y="5998215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0" name="Freeform 40">
              <a:extLst>
                <a:ext uri="{FF2B5EF4-FFF2-40B4-BE49-F238E27FC236}">
                  <a16:creationId xmlns:a16="http://schemas.microsoft.com/office/drawing/2014/main" id="{5CA6F12C-4208-48A6-B7B0-DD18CB3992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121911" y="5994951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1" name="Freeform 41">
              <a:extLst>
                <a:ext uri="{FF2B5EF4-FFF2-40B4-BE49-F238E27FC236}">
                  <a16:creationId xmlns:a16="http://schemas.microsoft.com/office/drawing/2014/main" id="{0F08EA53-C6C6-49F1-B8DA-E20FFD6078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38116" y="599495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2" name="Freeform 42">
              <a:extLst>
                <a:ext uri="{FF2B5EF4-FFF2-40B4-BE49-F238E27FC236}">
                  <a16:creationId xmlns:a16="http://schemas.microsoft.com/office/drawing/2014/main" id="{6B6EA655-7497-4604-92DF-43CE7322ED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10716" y="5973734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3" name="Freeform 44">
              <a:extLst>
                <a:ext uri="{FF2B5EF4-FFF2-40B4-BE49-F238E27FC236}">
                  <a16:creationId xmlns:a16="http://schemas.microsoft.com/office/drawing/2014/main" id="{082FFE9A-67C2-471A-AF37-ED9C238DBE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639354" y="5976998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4" name="Freeform 45">
              <a:extLst>
                <a:ext uri="{FF2B5EF4-FFF2-40B4-BE49-F238E27FC236}">
                  <a16:creationId xmlns:a16="http://schemas.microsoft.com/office/drawing/2014/main" id="{B0FD6176-7431-446D-91DB-56644A93C1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67906" y="5952517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5" name="Freeform 46">
              <a:extLst>
                <a:ext uri="{FF2B5EF4-FFF2-40B4-BE49-F238E27FC236}">
                  <a16:creationId xmlns:a16="http://schemas.microsoft.com/office/drawing/2014/main" id="{A46603FA-6405-410B-AD8A-3D75BE7A85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895937" y="6000664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6" name="Freeform 47">
              <a:extLst>
                <a:ext uri="{FF2B5EF4-FFF2-40B4-BE49-F238E27FC236}">
                  <a16:creationId xmlns:a16="http://schemas.microsoft.com/office/drawing/2014/main" id="{6BE439BF-AE87-4F53-9DC9-72414AD1F1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865326" y="5973733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7" name="Freeform 48">
              <a:extLst>
                <a:ext uri="{FF2B5EF4-FFF2-40B4-BE49-F238E27FC236}">
                  <a16:creationId xmlns:a16="http://schemas.microsoft.com/office/drawing/2014/main" id="{55C88911-7FE8-4196-8D02-DAB1B62D97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115444" y="5992749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8" name="Freeform 49">
              <a:extLst>
                <a:ext uri="{FF2B5EF4-FFF2-40B4-BE49-F238E27FC236}">
                  <a16:creationId xmlns:a16="http://schemas.microsoft.com/office/drawing/2014/main" id="{BAD26C77-660F-4C9C-9A98-234048198B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15687" y="5955781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9" name="Freeform 8">
              <a:extLst>
                <a:ext uri="{FF2B5EF4-FFF2-40B4-BE49-F238E27FC236}">
                  <a16:creationId xmlns:a16="http://schemas.microsoft.com/office/drawing/2014/main" id="{507A2021-3F23-43FC-AB0D-130B575906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683670" y="6019431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0" name="Freeform 106">
              <a:extLst>
                <a:ext uri="{FF2B5EF4-FFF2-40B4-BE49-F238E27FC236}">
                  <a16:creationId xmlns:a16="http://schemas.microsoft.com/office/drawing/2014/main" id="{CB855C11-52EB-43D9-8831-1A26FCE12A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9451" y="6204541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1" name="Freeform 19">
              <a:extLst>
                <a:ext uri="{FF2B5EF4-FFF2-40B4-BE49-F238E27FC236}">
                  <a16:creationId xmlns:a16="http://schemas.microsoft.com/office/drawing/2014/main" id="{1A6AD416-1A17-49A9-8301-8C0A5A78CA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397390" y="6351960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2" name="Freeform 20">
              <a:extLst>
                <a:ext uri="{FF2B5EF4-FFF2-40B4-BE49-F238E27FC236}">
                  <a16:creationId xmlns:a16="http://schemas.microsoft.com/office/drawing/2014/main" id="{F03687D9-14CC-461B-B4B5-907E10B6A1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140401" y="6356159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3" name="Freeform 26">
              <a:extLst>
                <a:ext uri="{FF2B5EF4-FFF2-40B4-BE49-F238E27FC236}">
                  <a16:creationId xmlns:a16="http://schemas.microsoft.com/office/drawing/2014/main" id="{FCC639BE-A7F9-46A2-955A-3ACA45455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2049121" y="6351959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4" name="Freeform 27">
              <a:extLst>
                <a:ext uri="{FF2B5EF4-FFF2-40B4-BE49-F238E27FC236}">
                  <a16:creationId xmlns:a16="http://schemas.microsoft.com/office/drawing/2014/main" id="{B3FED40E-A961-4D78-947A-5AC1BD510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625300" y="6342577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5" name="Freeform 28">
              <a:extLst>
                <a:ext uri="{FF2B5EF4-FFF2-40B4-BE49-F238E27FC236}">
                  <a16:creationId xmlns:a16="http://schemas.microsoft.com/office/drawing/2014/main" id="{1445BCDF-9E07-46AD-A6B5-5BEFA223C1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851300" y="6351959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6" name="Freeform 55">
              <a:extLst>
                <a:ext uri="{FF2B5EF4-FFF2-40B4-BE49-F238E27FC236}">
                  <a16:creationId xmlns:a16="http://schemas.microsoft.com/office/drawing/2014/main" id="{23324DC7-93D9-451A-9ABF-1B4D92BF22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988188" y="6083917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7" name="Freeform 56">
              <a:extLst>
                <a:ext uri="{FF2B5EF4-FFF2-40B4-BE49-F238E27FC236}">
                  <a16:creationId xmlns:a16="http://schemas.microsoft.com/office/drawing/2014/main" id="{003474BA-A947-4598-96BB-BAACE2411D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080360" y="6045971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8" name="Freeform 57">
              <a:extLst>
                <a:ext uri="{FF2B5EF4-FFF2-40B4-BE49-F238E27FC236}">
                  <a16:creationId xmlns:a16="http://schemas.microsoft.com/office/drawing/2014/main" id="{04426A72-0FD0-478F-AAC5-B49E142535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725717" y="6081156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9" name="Freeform 60">
              <a:extLst>
                <a:ext uri="{FF2B5EF4-FFF2-40B4-BE49-F238E27FC236}">
                  <a16:creationId xmlns:a16="http://schemas.microsoft.com/office/drawing/2014/main" id="{17260BB0-9DCA-4927-89A5-1314AD40EB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513037" y="606320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0" name="Freeform 61">
              <a:extLst>
                <a:ext uri="{FF2B5EF4-FFF2-40B4-BE49-F238E27FC236}">
                  <a16:creationId xmlns:a16="http://schemas.microsoft.com/office/drawing/2014/main" id="{F459656F-63AC-4FC7-8D12-282B9B0C4C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260480" y="6017506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1" name="Freeform 5">
              <a:extLst>
                <a:ext uri="{FF2B5EF4-FFF2-40B4-BE49-F238E27FC236}">
                  <a16:creationId xmlns:a16="http://schemas.microsoft.com/office/drawing/2014/main" id="{5C345A48-BE33-4B10-AF97-207DC7E2CC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596434" y="6347177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2" name="Freeform 6">
              <a:extLst>
                <a:ext uri="{FF2B5EF4-FFF2-40B4-BE49-F238E27FC236}">
                  <a16:creationId xmlns:a16="http://schemas.microsoft.com/office/drawing/2014/main" id="{65503F74-3A89-46DD-AD4D-9BB164E252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310592" y="6345841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3" name="Freeform 7">
              <a:extLst>
                <a:ext uri="{FF2B5EF4-FFF2-40B4-BE49-F238E27FC236}">
                  <a16:creationId xmlns:a16="http://schemas.microsoft.com/office/drawing/2014/main" id="{5D8D4A6C-9C30-46E6-953F-8FFE24534F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865803" y="6306514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4" name="Freeform 8">
              <a:extLst>
                <a:ext uri="{FF2B5EF4-FFF2-40B4-BE49-F238E27FC236}">
                  <a16:creationId xmlns:a16="http://schemas.microsoft.com/office/drawing/2014/main" id="{844B12AB-BDBA-412B-8127-0671AB6BF8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670714" y="633931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5" name="Freeform 9">
              <a:extLst>
                <a:ext uri="{FF2B5EF4-FFF2-40B4-BE49-F238E27FC236}">
                  <a16:creationId xmlns:a16="http://schemas.microsoft.com/office/drawing/2014/main" id="{84AE8FA4-8AC5-4D0E-9FF8-B6F6D961FC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956060" y="6342577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6" name="Freeform 11">
              <a:extLst>
                <a:ext uri="{FF2B5EF4-FFF2-40B4-BE49-F238E27FC236}">
                  <a16:creationId xmlns:a16="http://schemas.microsoft.com/office/drawing/2014/main" id="{462515DF-512D-49E0-B5FE-637D9E352B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198871" y="6306670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7" name="Freeform 12">
              <a:extLst>
                <a:ext uri="{FF2B5EF4-FFF2-40B4-BE49-F238E27FC236}">
                  <a16:creationId xmlns:a16="http://schemas.microsoft.com/office/drawing/2014/main" id="{342CB8A0-096D-4A9F-B962-294DB670BD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716391" y="6324623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8" name="Freeform 13">
              <a:extLst>
                <a:ext uri="{FF2B5EF4-FFF2-40B4-BE49-F238E27FC236}">
                  <a16:creationId xmlns:a16="http://schemas.microsoft.com/office/drawing/2014/main" id="{6870353D-6B96-4946-8BB5-015BF6E6E2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344031" y="6362033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9" name="Freeform 14">
              <a:extLst>
                <a:ext uri="{FF2B5EF4-FFF2-40B4-BE49-F238E27FC236}">
                  <a16:creationId xmlns:a16="http://schemas.microsoft.com/office/drawing/2014/main" id="{20249E38-6114-4065-8836-941D6C55D5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070859" y="6318096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0" name="Freeform 16">
              <a:extLst>
                <a:ext uri="{FF2B5EF4-FFF2-40B4-BE49-F238E27FC236}">
                  <a16:creationId xmlns:a16="http://schemas.microsoft.com/office/drawing/2014/main" id="{BDA5073D-3C1B-4779-8DEF-FD9CD5308D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461176" y="6300142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1" name="Freeform 17">
              <a:extLst>
                <a:ext uri="{FF2B5EF4-FFF2-40B4-BE49-F238E27FC236}">
                  <a16:creationId xmlns:a16="http://schemas.microsoft.com/office/drawing/2014/main" id="{79505220-ED85-46B5-A218-0991FA5794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039205" y="6341355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2" name="Freeform 21">
              <a:extLst>
                <a:ext uri="{FF2B5EF4-FFF2-40B4-BE49-F238E27FC236}">
                  <a16:creationId xmlns:a16="http://schemas.microsoft.com/office/drawing/2014/main" id="{A8513416-DF87-4A83-8026-AF40654BAE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730057" y="6318096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3" name="Freeform 25">
              <a:extLst>
                <a:ext uri="{FF2B5EF4-FFF2-40B4-BE49-F238E27FC236}">
                  <a16:creationId xmlns:a16="http://schemas.microsoft.com/office/drawing/2014/main" id="{AF0489C4-7984-4A49-9D02-ACE2DD3EC8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930591" y="6309120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4" name="Freeform 29">
              <a:extLst>
                <a:ext uri="{FF2B5EF4-FFF2-40B4-BE49-F238E27FC236}">
                  <a16:creationId xmlns:a16="http://schemas.microsoft.com/office/drawing/2014/main" id="{3DB0DE7C-BF6D-4059-94C4-FD4D6E7BA9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497041" y="6299934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5" name="Freeform 31">
              <a:extLst>
                <a:ext uri="{FF2B5EF4-FFF2-40B4-BE49-F238E27FC236}">
                  <a16:creationId xmlns:a16="http://schemas.microsoft.com/office/drawing/2014/main" id="{5B58E23E-6D06-4F24-B6F8-98AE632C2A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207517" y="6336989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6" name="Freeform 32">
              <a:extLst>
                <a:ext uri="{FF2B5EF4-FFF2-40B4-BE49-F238E27FC236}">
                  <a16:creationId xmlns:a16="http://schemas.microsoft.com/office/drawing/2014/main" id="{7D87D95A-4B48-4140-BB5C-9A33AACBFA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094795" y="6039831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7" name="Freeform 33">
              <a:extLst>
                <a:ext uri="{FF2B5EF4-FFF2-40B4-BE49-F238E27FC236}">
                  <a16:creationId xmlns:a16="http://schemas.microsoft.com/office/drawing/2014/main" id="{6D78BEA4-B995-4BEC-A3B4-C580D646AD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015443" y="6088793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8" name="Freeform 34">
              <a:extLst>
                <a:ext uri="{FF2B5EF4-FFF2-40B4-BE49-F238E27FC236}">
                  <a16:creationId xmlns:a16="http://schemas.microsoft.com/office/drawing/2014/main" id="{C075F1AC-7155-4487-8B7A-0C74E2C65D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022051" y="6079816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9" name="Freeform 35">
              <a:extLst>
                <a:ext uri="{FF2B5EF4-FFF2-40B4-BE49-F238E27FC236}">
                  <a16:creationId xmlns:a16="http://schemas.microsoft.com/office/drawing/2014/main" id="{2923812A-0930-464A-B863-8232CDF9BE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806684" y="6076799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0" name="Freeform 36">
              <a:extLst>
                <a:ext uri="{FF2B5EF4-FFF2-40B4-BE49-F238E27FC236}">
                  <a16:creationId xmlns:a16="http://schemas.microsoft.com/office/drawing/2014/main" id="{5B22D5AF-1F95-4943-ADBD-50BF0DDC9B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345904" y="6043095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1" name="Freeform 37">
              <a:extLst>
                <a:ext uri="{FF2B5EF4-FFF2-40B4-BE49-F238E27FC236}">
                  <a16:creationId xmlns:a16="http://schemas.microsoft.com/office/drawing/2014/main" id="{09709304-5160-4325-BE4E-F970450FA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337604" y="6030855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2" name="Freeform 38">
              <a:extLst>
                <a:ext uri="{FF2B5EF4-FFF2-40B4-BE49-F238E27FC236}">
                  <a16:creationId xmlns:a16="http://schemas.microsoft.com/office/drawing/2014/main" id="{6086BD94-D139-4DEE-9FB6-849360DABF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517418" y="6070840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3" name="Freeform 39">
              <a:extLst>
                <a:ext uri="{FF2B5EF4-FFF2-40B4-BE49-F238E27FC236}">
                  <a16:creationId xmlns:a16="http://schemas.microsoft.com/office/drawing/2014/main" id="{84B8A4B1-C709-4864-851E-6A76DE4E52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268404" y="6058600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4" name="Freeform 40">
              <a:extLst>
                <a:ext uri="{FF2B5EF4-FFF2-40B4-BE49-F238E27FC236}">
                  <a16:creationId xmlns:a16="http://schemas.microsoft.com/office/drawing/2014/main" id="{51183B3E-65BA-45BB-9238-E5553DA7E2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809931" y="6055336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5" name="Freeform 41">
              <a:extLst>
                <a:ext uri="{FF2B5EF4-FFF2-40B4-BE49-F238E27FC236}">
                  <a16:creationId xmlns:a16="http://schemas.microsoft.com/office/drawing/2014/main" id="{B456CBC6-D8DB-4226-8743-8355D0C1E2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126136" y="6055335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6" name="Freeform 42">
              <a:extLst>
                <a:ext uri="{FF2B5EF4-FFF2-40B4-BE49-F238E27FC236}">
                  <a16:creationId xmlns:a16="http://schemas.microsoft.com/office/drawing/2014/main" id="{2A43AE63-9201-415C-A88E-C52685BF9A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798736" y="6034119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7" name="Freeform 44">
              <a:extLst>
                <a:ext uri="{FF2B5EF4-FFF2-40B4-BE49-F238E27FC236}">
                  <a16:creationId xmlns:a16="http://schemas.microsoft.com/office/drawing/2014/main" id="{0BB8C75E-6B9A-4E95-85CF-ACD2D2AD2B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327374" y="6037383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8" name="Freeform 45">
              <a:extLst>
                <a:ext uri="{FF2B5EF4-FFF2-40B4-BE49-F238E27FC236}">
                  <a16:creationId xmlns:a16="http://schemas.microsoft.com/office/drawing/2014/main" id="{F593E6EC-FB46-40CB-825C-C1305B1FB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555926" y="6012902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9" name="Freeform 46">
              <a:extLst>
                <a:ext uri="{FF2B5EF4-FFF2-40B4-BE49-F238E27FC236}">
                  <a16:creationId xmlns:a16="http://schemas.microsoft.com/office/drawing/2014/main" id="{517F36F0-8630-4831-9057-6CA9B217BE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583957" y="6061049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70" name="Freeform 47">
              <a:extLst>
                <a:ext uri="{FF2B5EF4-FFF2-40B4-BE49-F238E27FC236}">
                  <a16:creationId xmlns:a16="http://schemas.microsoft.com/office/drawing/2014/main" id="{9614B5E6-3CE1-465E-8381-646179E1B1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553346" y="6034118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71" name="Freeform 48">
              <a:extLst>
                <a:ext uri="{FF2B5EF4-FFF2-40B4-BE49-F238E27FC236}">
                  <a16:creationId xmlns:a16="http://schemas.microsoft.com/office/drawing/2014/main" id="{5A40C31A-16AE-42C0-AC3B-52DCA2F5A2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804575" y="6052072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72" name="Freeform 49">
              <a:extLst>
                <a:ext uri="{FF2B5EF4-FFF2-40B4-BE49-F238E27FC236}">
                  <a16:creationId xmlns:a16="http://schemas.microsoft.com/office/drawing/2014/main" id="{CE95CDB5-B8FA-431B-B9BE-7791AD92C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903707" y="6016166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E9F70158-3A7D-458F-9C25-9C5898042B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877" y="643226"/>
            <a:ext cx="5509666" cy="30976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C6BF0CA-B0B2-43DD-A5CA-205258E5B4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8320" y="705183"/>
            <a:ext cx="5492485" cy="3088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034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7" name="Group 186">
            <a:extLst>
              <a:ext uri="{FF2B5EF4-FFF2-40B4-BE49-F238E27FC236}">
                <a16:creationId xmlns:a16="http://schemas.microsoft.com/office/drawing/2014/main" id="{71AFD227-869A-489C-A9B5-3F0498DF3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188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9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0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1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2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3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4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5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6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7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8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9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0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1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2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3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4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5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6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7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8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9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0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1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2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3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4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5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6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7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8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9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0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1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2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3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4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5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6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7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8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9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0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1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2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3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4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5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6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7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8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9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0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1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2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3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4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  <p:sp useBgFill="1">
        <p:nvSpPr>
          <p:cNvPr id="246" name="Rectangle 245">
            <a:extLst>
              <a:ext uri="{FF2B5EF4-FFF2-40B4-BE49-F238E27FC236}">
                <a16:creationId xmlns:a16="http://schemas.microsoft.com/office/drawing/2014/main" id="{2E702296-C979-4148-99DB-E5913F81FC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8" name="Rectangle 247">
            <a:extLst>
              <a:ext uri="{FF2B5EF4-FFF2-40B4-BE49-F238E27FC236}">
                <a16:creationId xmlns:a16="http://schemas.microsoft.com/office/drawing/2014/main" id="{0C37BE43-110C-4BB0-8B49-D8C3689305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18813"/>
            <a:ext cx="12192000" cy="256325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571182-1A06-454D-BBDE-DD9E3810E3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7600" y="4790894"/>
            <a:ext cx="9972478" cy="107571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2400" dirty="0">
                <a:latin typeface="Abadi" panose="020B0604020104020204" pitchFamily="34" charset="0"/>
              </a:rPr>
              <a:t>3. </a:t>
            </a:r>
            <a:r>
              <a:rPr lang="en-US" sz="2400" dirty="0" err="1">
                <a:latin typeface="Abadi" panose="020B0604020104020204" pitchFamily="34" charset="0"/>
              </a:rPr>
              <a:t>Ketik</a:t>
            </a:r>
            <a:r>
              <a:rPr lang="en-US" sz="2400" dirty="0">
                <a:latin typeface="Abadi" panose="020B0604020104020204" pitchFamily="34" charset="0"/>
              </a:rPr>
              <a:t> kata “code .” </a:t>
            </a:r>
            <a:r>
              <a:rPr lang="en-US" sz="2400" dirty="0" err="1">
                <a:latin typeface="Abadi" panose="020B0604020104020204" pitchFamily="34" charset="0"/>
              </a:rPr>
              <a:t>Setelah</a:t>
            </a:r>
            <a:r>
              <a:rPr lang="en-US" sz="2400" dirty="0">
                <a:latin typeface="Abadi" panose="020B0604020104020204" pitchFamily="34" charset="0"/>
              </a:rPr>
              <a:t> </a:t>
            </a:r>
            <a:r>
              <a:rPr lang="en-US" sz="2400" dirty="0" err="1">
                <a:latin typeface="Abadi" panose="020B0604020104020204" pitchFamily="34" charset="0"/>
              </a:rPr>
              <a:t>itu</a:t>
            </a:r>
            <a:r>
              <a:rPr lang="en-US" sz="2400" dirty="0">
                <a:latin typeface="Abadi" panose="020B0604020104020204" pitchFamily="34" charset="0"/>
              </a:rPr>
              <a:t> </a:t>
            </a:r>
            <a:r>
              <a:rPr lang="en-US" sz="2400" dirty="0" err="1">
                <a:latin typeface="Abadi" panose="020B0604020104020204" pitchFamily="34" charset="0"/>
              </a:rPr>
              <a:t>Aplikasi</a:t>
            </a:r>
            <a:r>
              <a:rPr lang="en-US" sz="2400" dirty="0">
                <a:latin typeface="Abadi" panose="020B0604020104020204" pitchFamily="34" charset="0"/>
              </a:rPr>
              <a:t> Visual Studio Code </a:t>
            </a:r>
            <a:r>
              <a:rPr lang="en-US" sz="2400" dirty="0" err="1">
                <a:latin typeface="Abadi" panose="020B0604020104020204" pitchFamily="34" charset="0"/>
              </a:rPr>
              <a:t>akan</a:t>
            </a:r>
            <a:r>
              <a:rPr lang="en-US" sz="2400" dirty="0">
                <a:latin typeface="Abadi" panose="020B0604020104020204" pitchFamily="34" charset="0"/>
              </a:rPr>
              <a:t> </a:t>
            </a:r>
            <a:r>
              <a:rPr lang="en-US" sz="2400" dirty="0" err="1">
                <a:latin typeface="Abadi" panose="020B0604020104020204" pitchFamily="34" charset="0"/>
              </a:rPr>
              <a:t>terbuka</a:t>
            </a:r>
            <a:r>
              <a:rPr lang="en-US" sz="2400" dirty="0">
                <a:latin typeface="Abadi" panose="020B0604020104020204" pitchFamily="34" charset="0"/>
              </a:rPr>
              <a:t> </a:t>
            </a:r>
            <a:r>
              <a:rPr lang="en-US" sz="2400" dirty="0" err="1">
                <a:latin typeface="Abadi" panose="020B0604020104020204" pitchFamily="34" charset="0"/>
              </a:rPr>
              <a:t>dengan</a:t>
            </a:r>
            <a:r>
              <a:rPr lang="en-US" sz="2400" dirty="0">
                <a:latin typeface="Abadi" panose="020B0604020104020204" pitchFamily="34" charset="0"/>
              </a:rPr>
              <a:t> </a:t>
            </a:r>
            <a:r>
              <a:rPr lang="en-US" sz="2400" dirty="0" err="1">
                <a:latin typeface="Abadi" panose="020B0604020104020204" pitchFamily="34" charset="0"/>
              </a:rPr>
              <a:t>akses</a:t>
            </a:r>
            <a:r>
              <a:rPr lang="en-US" sz="2400" dirty="0">
                <a:latin typeface="Abadi" panose="020B0604020104020204" pitchFamily="34" charset="0"/>
              </a:rPr>
              <a:t> folder </a:t>
            </a:r>
            <a:r>
              <a:rPr lang="en-US" sz="2400" dirty="0" err="1">
                <a:latin typeface="Abadi" panose="020B0604020104020204" pitchFamily="34" charset="0"/>
              </a:rPr>
              <a:t>aplikasi</a:t>
            </a:r>
            <a:r>
              <a:rPr lang="en-US" sz="2400" dirty="0">
                <a:latin typeface="Abadi" panose="020B0604020104020204" pitchFamily="34" charset="0"/>
              </a:rPr>
              <a:t> SIBI Lang Estimation.</a:t>
            </a:r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172E2249-A05F-4AF1-8826-3F4B924A15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4175" y="857435"/>
            <a:ext cx="4883284" cy="274684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BF3CA58-EDD6-4797-9509-37570BFD4A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252" y="737963"/>
            <a:ext cx="5207291" cy="2746847"/>
          </a:xfrm>
          <a:prstGeom prst="rect">
            <a:avLst/>
          </a:prstGeom>
        </p:spPr>
      </p:pic>
      <p:grpSp>
        <p:nvGrpSpPr>
          <p:cNvPr id="250" name="Group 249">
            <a:extLst>
              <a:ext uri="{FF2B5EF4-FFF2-40B4-BE49-F238E27FC236}">
                <a16:creationId xmlns:a16="http://schemas.microsoft.com/office/drawing/2014/main" id="{5A9A51B5-7383-4F9E-B8A0-B893EA5350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00" y="4035487"/>
            <a:ext cx="12186405" cy="599027"/>
            <a:chOff x="5599" y="4035487"/>
            <a:chExt cx="12243348" cy="599027"/>
          </a:xfrm>
        </p:grpSpPr>
        <p:sp>
          <p:nvSpPr>
            <p:cNvPr id="251" name="Freeform 6">
              <a:extLst>
                <a:ext uri="{FF2B5EF4-FFF2-40B4-BE49-F238E27FC236}">
                  <a16:creationId xmlns:a16="http://schemas.microsoft.com/office/drawing/2014/main" id="{C0461191-24F1-4F93-9F02-3A7569159D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38465" y="4468860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105">
              <a:extLst>
                <a:ext uri="{FF2B5EF4-FFF2-40B4-BE49-F238E27FC236}">
                  <a16:creationId xmlns:a16="http://schemas.microsoft.com/office/drawing/2014/main" id="{647E3387-CFC9-4C36-A79D-939BC578F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64027" y="4040676"/>
              <a:ext cx="140901" cy="93027"/>
            </a:xfrm>
            <a:custGeom>
              <a:avLst/>
              <a:gdLst>
                <a:gd name="T0" fmla="*/ 26 w 43"/>
                <a:gd name="T1" fmla="*/ 3 h 31"/>
                <a:gd name="T2" fmla="*/ 39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4" y="0"/>
                    <a:pt x="43" y="17"/>
                    <a:pt x="39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106">
              <a:extLst>
                <a:ext uri="{FF2B5EF4-FFF2-40B4-BE49-F238E27FC236}">
                  <a16:creationId xmlns:a16="http://schemas.microsoft.com/office/drawing/2014/main" id="{D2878C78-786C-4185-95DB-51B633DDBB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6290" y="4052101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107">
              <a:extLst>
                <a:ext uri="{FF2B5EF4-FFF2-40B4-BE49-F238E27FC236}">
                  <a16:creationId xmlns:a16="http://schemas.microsoft.com/office/drawing/2014/main" id="{8828D5AD-323B-4750-A953-44E8C61FEA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04165" y="4128803"/>
              <a:ext cx="154193" cy="81603"/>
            </a:xfrm>
            <a:custGeom>
              <a:avLst/>
              <a:gdLst>
                <a:gd name="T0" fmla="*/ 31 w 47"/>
                <a:gd name="T1" fmla="*/ 0 h 27"/>
                <a:gd name="T2" fmla="*/ 17 w 47"/>
                <a:gd name="T3" fmla="*/ 23 h 27"/>
                <a:gd name="T4" fmla="*/ 31 w 47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7">
                  <a:moveTo>
                    <a:pt x="31" y="0"/>
                  </a:moveTo>
                  <a:cubicBezTo>
                    <a:pt x="47" y="10"/>
                    <a:pt x="32" y="27"/>
                    <a:pt x="17" y="23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108">
              <a:extLst>
                <a:ext uri="{FF2B5EF4-FFF2-40B4-BE49-F238E27FC236}">
                  <a16:creationId xmlns:a16="http://schemas.microsoft.com/office/drawing/2014/main" id="{4BA20396-483D-478A-A01F-741A3B3E78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9517" y="4064340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109">
              <a:extLst>
                <a:ext uri="{FF2B5EF4-FFF2-40B4-BE49-F238E27FC236}">
                  <a16:creationId xmlns:a16="http://schemas.microsoft.com/office/drawing/2014/main" id="{13E2350F-1CAC-4607-AECF-1E0F5BAC14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71592" y="4067606"/>
              <a:ext cx="154193" cy="84866"/>
            </a:xfrm>
            <a:custGeom>
              <a:avLst/>
              <a:gdLst>
                <a:gd name="T0" fmla="*/ 26 w 47"/>
                <a:gd name="T1" fmla="*/ 0 h 28"/>
                <a:gd name="T2" fmla="*/ 10 w 47"/>
                <a:gd name="T3" fmla="*/ 26 h 28"/>
                <a:gd name="T4" fmla="*/ 26 w 47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8">
                  <a:moveTo>
                    <a:pt x="26" y="0"/>
                  </a:moveTo>
                  <a:cubicBezTo>
                    <a:pt x="47" y="13"/>
                    <a:pt x="28" y="28"/>
                    <a:pt x="10" y="26"/>
                  </a:cubicBezTo>
                  <a:cubicBezTo>
                    <a:pt x="0" y="13"/>
                    <a:pt x="15" y="4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110">
              <a:extLst>
                <a:ext uri="{FF2B5EF4-FFF2-40B4-BE49-F238E27FC236}">
                  <a16:creationId xmlns:a16="http://schemas.microsoft.com/office/drawing/2014/main" id="{720523B9-96EA-403E-82F6-0E83F24553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40568" y="4069354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111">
              <a:extLst>
                <a:ext uri="{FF2B5EF4-FFF2-40B4-BE49-F238E27FC236}">
                  <a16:creationId xmlns:a16="http://schemas.microsoft.com/office/drawing/2014/main" id="{A95DEB16-3E2C-4BF9-8EE9-8E3F574B98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12831" y="4079846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20 w 40"/>
                <a:gd name="T3" fmla="*/ 25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1"/>
                    <a:pt x="35" y="29"/>
                    <a:pt x="20" y="25"/>
                  </a:cubicBezTo>
                  <a:cubicBezTo>
                    <a:pt x="0" y="19"/>
                    <a:pt x="5" y="2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112">
              <a:extLst>
                <a:ext uri="{FF2B5EF4-FFF2-40B4-BE49-F238E27FC236}">
                  <a16:creationId xmlns:a16="http://schemas.microsoft.com/office/drawing/2014/main" id="{AA2E0BA7-F0E4-40AA-9B35-12E83B30B5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50890" y="4035487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122">
              <a:extLst>
                <a:ext uri="{FF2B5EF4-FFF2-40B4-BE49-F238E27FC236}">
                  <a16:creationId xmlns:a16="http://schemas.microsoft.com/office/drawing/2014/main" id="{B8082459-F7E7-47A5-8276-B27DE8C301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577982" y="4369565"/>
              <a:ext cx="127608" cy="81603"/>
            </a:xfrm>
            <a:custGeom>
              <a:avLst/>
              <a:gdLst>
                <a:gd name="T0" fmla="*/ 24 w 39"/>
                <a:gd name="T1" fmla="*/ 0 h 27"/>
                <a:gd name="T2" fmla="*/ 20 w 39"/>
                <a:gd name="T3" fmla="*/ 26 h 27"/>
                <a:gd name="T4" fmla="*/ 24 w 39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4" y="0"/>
                  </a:moveTo>
                  <a:cubicBezTo>
                    <a:pt x="39" y="3"/>
                    <a:pt x="36" y="27"/>
                    <a:pt x="20" y="26"/>
                  </a:cubicBezTo>
                  <a:cubicBezTo>
                    <a:pt x="0" y="19"/>
                    <a:pt x="4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123">
              <a:extLst>
                <a:ext uri="{FF2B5EF4-FFF2-40B4-BE49-F238E27FC236}">
                  <a16:creationId xmlns:a16="http://schemas.microsoft.com/office/drawing/2014/main" id="{6F19D410-1387-46D2-931C-9AF30DF7A0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6124" y="4338963"/>
              <a:ext cx="140901" cy="93843"/>
            </a:xfrm>
            <a:custGeom>
              <a:avLst/>
              <a:gdLst>
                <a:gd name="T0" fmla="*/ 26 w 43"/>
                <a:gd name="T1" fmla="*/ 3 h 31"/>
                <a:gd name="T2" fmla="*/ 40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2" name="Freeform 130">
              <a:extLst>
                <a:ext uri="{FF2B5EF4-FFF2-40B4-BE49-F238E27FC236}">
                  <a16:creationId xmlns:a16="http://schemas.microsoft.com/office/drawing/2014/main" id="{EA4DF18E-30B5-4091-AB32-CF51DFC8D6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3475" y="4335806"/>
              <a:ext cx="157737" cy="81603"/>
            </a:xfrm>
            <a:custGeom>
              <a:avLst/>
              <a:gdLst>
                <a:gd name="T0" fmla="*/ 31 w 48"/>
                <a:gd name="T1" fmla="*/ 0 h 27"/>
                <a:gd name="T2" fmla="*/ 18 w 48"/>
                <a:gd name="T3" fmla="*/ 24 h 27"/>
                <a:gd name="T4" fmla="*/ 31 w 4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27">
                  <a:moveTo>
                    <a:pt x="31" y="0"/>
                  </a:moveTo>
                  <a:cubicBezTo>
                    <a:pt x="48" y="10"/>
                    <a:pt x="32" y="27"/>
                    <a:pt x="18" y="24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131">
              <a:extLst>
                <a:ext uri="{FF2B5EF4-FFF2-40B4-BE49-F238E27FC236}">
                  <a16:creationId xmlns:a16="http://schemas.microsoft.com/office/drawing/2014/main" id="{36289BD7-CCB4-43B7-AAE0-6B8FBE4CFA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8617" y="4366709"/>
              <a:ext cx="117860" cy="87315"/>
            </a:xfrm>
            <a:custGeom>
              <a:avLst/>
              <a:gdLst>
                <a:gd name="T0" fmla="*/ 15 w 36"/>
                <a:gd name="T1" fmla="*/ 0 h 29"/>
                <a:gd name="T2" fmla="*/ 25 w 36"/>
                <a:gd name="T3" fmla="*/ 15 h 29"/>
                <a:gd name="T4" fmla="*/ 13 w 36"/>
                <a:gd name="T5" fmla="*/ 21 h 29"/>
                <a:gd name="T6" fmla="*/ 15 w 36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9">
                  <a:moveTo>
                    <a:pt x="15" y="0"/>
                  </a:moveTo>
                  <a:cubicBezTo>
                    <a:pt x="21" y="0"/>
                    <a:pt x="36" y="13"/>
                    <a:pt x="25" y="15"/>
                  </a:cubicBezTo>
                  <a:cubicBezTo>
                    <a:pt x="20" y="19"/>
                    <a:pt x="20" y="22"/>
                    <a:pt x="13" y="21"/>
                  </a:cubicBezTo>
                  <a:cubicBezTo>
                    <a:pt x="0" y="29"/>
                    <a:pt x="0" y="0"/>
                    <a:pt x="1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132">
              <a:extLst>
                <a:ext uri="{FF2B5EF4-FFF2-40B4-BE49-F238E27FC236}">
                  <a16:creationId xmlns:a16="http://schemas.microsoft.com/office/drawing/2014/main" id="{DAB2C40C-5E10-478A-BCDE-FC2F52109E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86093" y="4408127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134">
              <a:extLst>
                <a:ext uri="{FF2B5EF4-FFF2-40B4-BE49-F238E27FC236}">
                  <a16:creationId xmlns:a16="http://schemas.microsoft.com/office/drawing/2014/main" id="{7A892338-8ED9-4DE0-A75A-BF19A9A5DE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82390" y="4414096"/>
              <a:ext cx="124063" cy="117507"/>
            </a:xfrm>
            <a:custGeom>
              <a:avLst/>
              <a:gdLst>
                <a:gd name="T0" fmla="*/ 20 w 38"/>
                <a:gd name="T1" fmla="*/ 2 h 39"/>
                <a:gd name="T2" fmla="*/ 38 w 38"/>
                <a:gd name="T3" fmla="*/ 19 h 39"/>
                <a:gd name="T4" fmla="*/ 20 w 38"/>
                <a:gd name="T5" fmla="*/ 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39">
                  <a:moveTo>
                    <a:pt x="20" y="2"/>
                  </a:moveTo>
                  <a:cubicBezTo>
                    <a:pt x="34" y="0"/>
                    <a:pt x="38" y="8"/>
                    <a:pt x="38" y="19"/>
                  </a:cubicBezTo>
                  <a:cubicBezTo>
                    <a:pt x="24" y="39"/>
                    <a:pt x="0" y="13"/>
                    <a:pt x="20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135">
              <a:extLst>
                <a:ext uri="{FF2B5EF4-FFF2-40B4-BE49-F238E27FC236}">
                  <a16:creationId xmlns:a16="http://schemas.microsoft.com/office/drawing/2014/main" id="{7BB8150C-C46D-4281-8C03-8395775B08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4430" y="4320194"/>
              <a:ext cx="128495" cy="84051"/>
            </a:xfrm>
            <a:custGeom>
              <a:avLst/>
              <a:gdLst>
                <a:gd name="T0" fmla="*/ 21 w 39"/>
                <a:gd name="T1" fmla="*/ 0 h 28"/>
                <a:gd name="T2" fmla="*/ 6 w 39"/>
                <a:gd name="T3" fmla="*/ 20 h 28"/>
                <a:gd name="T4" fmla="*/ 21 w 39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8">
                  <a:moveTo>
                    <a:pt x="21" y="0"/>
                  </a:moveTo>
                  <a:cubicBezTo>
                    <a:pt x="39" y="12"/>
                    <a:pt x="22" y="28"/>
                    <a:pt x="6" y="20"/>
                  </a:cubicBezTo>
                  <a:cubicBezTo>
                    <a:pt x="0" y="7"/>
                    <a:pt x="7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141">
              <a:extLst>
                <a:ext uri="{FF2B5EF4-FFF2-40B4-BE49-F238E27FC236}">
                  <a16:creationId xmlns:a16="http://schemas.microsoft.com/office/drawing/2014/main" id="{2CE23BC4-B0AA-44E5-A617-E0040C6591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3320" y="4394603"/>
              <a:ext cx="163941" cy="163205"/>
            </a:xfrm>
            <a:custGeom>
              <a:avLst/>
              <a:gdLst>
                <a:gd name="T0" fmla="*/ 37 w 50"/>
                <a:gd name="T1" fmla="*/ 3 h 54"/>
                <a:gd name="T2" fmla="*/ 42 w 50"/>
                <a:gd name="T3" fmla="*/ 17 h 54"/>
                <a:gd name="T4" fmla="*/ 37 w 50"/>
                <a:gd name="T5" fmla="*/ 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0" h="54">
                  <a:moveTo>
                    <a:pt x="37" y="3"/>
                  </a:moveTo>
                  <a:cubicBezTo>
                    <a:pt x="50" y="3"/>
                    <a:pt x="36" y="13"/>
                    <a:pt x="42" y="17"/>
                  </a:cubicBezTo>
                  <a:cubicBezTo>
                    <a:pt x="35" y="54"/>
                    <a:pt x="0" y="0"/>
                    <a:pt x="3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91">
              <a:extLst>
                <a:ext uri="{FF2B5EF4-FFF2-40B4-BE49-F238E27FC236}">
                  <a16:creationId xmlns:a16="http://schemas.microsoft.com/office/drawing/2014/main" id="{C81B95E2-C643-4757-8050-BF8EF162A6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704818" y="4127559"/>
              <a:ext cx="118747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0" y="1"/>
                    <a:pt x="36" y="24"/>
                    <a:pt x="21" y="27"/>
                  </a:cubicBezTo>
                  <a:cubicBezTo>
                    <a:pt x="1" y="26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92">
              <a:extLst>
                <a:ext uri="{FF2B5EF4-FFF2-40B4-BE49-F238E27FC236}">
                  <a16:creationId xmlns:a16="http://schemas.microsoft.com/office/drawing/2014/main" id="{B5B17008-DC4B-41DC-8EB3-8BAC57EC4D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48939" y="4064339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93">
              <a:extLst>
                <a:ext uri="{FF2B5EF4-FFF2-40B4-BE49-F238E27FC236}">
                  <a16:creationId xmlns:a16="http://schemas.microsoft.com/office/drawing/2014/main" id="{EC702AA8-E28A-4727-B8F6-EA0B0D6633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0677" y="4086897"/>
              <a:ext cx="127608" cy="79154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4"/>
                    <a:pt x="34" y="25"/>
                    <a:pt x="19" y="26"/>
                  </a:cubicBezTo>
                  <a:cubicBezTo>
                    <a:pt x="0" y="20"/>
                    <a:pt x="7" y="4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94">
              <a:extLst>
                <a:ext uri="{FF2B5EF4-FFF2-40B4-BE49-F238E27FC236}">
                  <a16:creationId xmlns:a16="http://schemas.microsoft.com/office/drawing/2014/main" id="{17DB10F5-3A7F-41CA-96F1-9BB1F93FDE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61384" y="4172987"/>
              <a:ext cx="138242" cy="102819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95">
              <a:extLst>
                <a:ext uri="{FF2B5EF4-FFF2-40B4-BE49-F238E27FC236}">
                  <a16:creationId xmlns:a16="http://schemas.microsoft.com/office/drawing/2014/main" id="{566E109F-8C79-4415-993C-B525C1CFFB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43753" y="4117090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2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3" name="Freeform 96">
              <a:extLst>
                <a:ext uri="{FF2B5EF4-FFF2-40B4-BE49-F238E27FC236}">
                  <a16:creationId xmlns:a16="http://schemas.microsoft.com/office/drawing/2014/main" id="{149474EF-211A-4D61-88FD-359A46161D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562160" y="4123618"/>
              <a:ext cx="147104" cy="108531"/>
            </a:xfrm>
            <a:custGeom>
              <a:avLst/>
              <a:gdLst>
                <a:gd name="T0" fmla="*/ 28 w 45"/>
                <a:gd name="T1" fmla="*/ 0 h 36"/>
                <a:gd name="T2" fmla="*/ 41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2" y="0"/>
                    <a:pt x="45" y="13"/>
                    <a:pt x="41" y="20"/>
                  </a:cubicBezTo>
                  <a:cubicBezTo>
                    <a:pt x="24" y="36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4" name="Freeform 97">
              <a:extLst>
                <a:ext uri="{FF2B5EF4-FFF2-40B4-BE49-F238E27FC236}">
                  <a16:creationId xmlns:a16="http://schemas.microsoft.com/office/drawing/2014/main" id="{5F4BE1D2-FA48-405F-B386-2662223F62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55828" y="4126066"/>
              <a:ext cx="190526" cy="121588"/>
            </a:xfrm>
            <a:custGeom>
              <a:avLst/>
              <a:gdLst>
                <a:gd name="T0" fmla="*/ 42 w 58"/>
                <a:gd name="T1" fmla="*/ 0 h 40"/>
                <a:gd name="T2" fmla="*/ 53 w 58"/>
                <a:gd name="T3" fmla="*/ 17 h 40"/>
                <a:gd name="T4" fmla="*/ 42 w 58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8" h="40">
                  <a:moveTo>
                    <a:pt x="42" y="0"/>
                  </a:moveTo>
                  <a:cubicBezTo>
                    <a:pt x="52" y="0"/>
                    <a:pt x="50" y="9"/>
                    <a:pt x="53" y="17"/>
                  </a:cubicBezTo>
                  <a:cubicBezTo>
                    <a:pt x="58" y="40"/>
                    <a:pt x="0" y="6"/>
                    <a:pt x="4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5" name="Freeform 98">
              <a:extLst>
                <a:ext uri="{FF2B5EF4-FFF2-40B4-BE49-F238E27FC236}">
                  <a16:creationId xmlns:a16="http://schemas.microsoft.com/office/drawing/2014/main" id="{D4B247B0-AA3B-4EFA-8B58-259EEE7D05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237420" y="4126066"/>
              <a:ext cx="147990" cy="79154"/>
            </a:xfrm>
            <a:custGeom>
              <a:avLst/>
              <a:gdLst>
                <a:gd name="T0" fmla="*/ 23 w 45"/>
                <a:gd name="T1" fmla="*/ 0 h 26"/>
                <a:gd name="T2" fmla="*/ 30 w 45"/>
                <a:gd name="T3" fmla="*/ 26 h 26"/>
                <a:gd name="T4" fmla="*/ 23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3" y="0"/>
                  </a:moveTo>
                  <a:cubicBezTo>
                    <a:pt x="33" y="2"/>
                    <a:pt x="45" y="21"/>
                    <a:pt x="30" y="26"/>
                  </a:cubicBezTo>
                  <a:cubicBezTo>
                    <a:pt x="10" y="24"/>
                    <a:pt x="0" y="8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6" name="Freeform 99">
              <a:extLst>
                <a:ext uri="{FF2B5EF4-FFF2-40B4-BE49-F238E27FC236}">
                  <a16:creationId xmlns:a16="http://schemas.microsoft.com/office/drawing/2014/main" id="{0A4A8E3E-9B23-487D-A3E4-AECF6C604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430605" y="4126064"/>
              <a:ext cx="219770" cy="121588"/>
            </a:xfrm>
            <a:custGeom>
              <a:avLst/>
              <a:gdLst>
                <a:gd name="T0" fmla="*/ 36 w 67"/>
                <a:gd name="T1" fmla="*/ 0 h 40"/>
                <a:gd name="T2" fmla="*/ 44 w 67"/>
                <a:gd name="T3" fmla="*/ 2 h 40"/>
                <a:gd name="T4" fmla="*/ 31 w 67"/>
                <a:gd name="T5" fmla="*/ 2 h 40"/>
                <a:gd name="T6" fmla="*/ 36 w 67"/>
                <a:gd name="T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40">
                  <a:moveTo>
                    <a:pt x="36" y="0"/>
                  </a:moveTo>
                  <a:cubicBezTo>
                    <a:pt x="39" y="3"/>
                    <a:pt x="41" y="0"/>
                    <a:pt x="44" y="2"/>
                  </a:cubicBezTo>
                  <a:cubicBezTo>
                    <a:pt x="67" y="40"/>
                    <a:pt x="0" y="25"/>
                    <a:pt x="31" y="2"/>
                  </a:cubicBezTo>
                  <a:cubicBezTo>
                    <a:pt x="24" y="11"/>
                    <a:pt x="31" y="5"/>
                    <a:pt x="3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7" name="Freeform 100">
              <a:extLst>
                <a:ext uri="{FF2B5EF4-FFF2-40B4-BE49-F238E27FC236}">
                  <a16:creationId xmlns:a16="http://schemas.microsoft.com/office/drawing/2014/main" id="{C99F5486-8114-4644-9E49-BC52B4962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882953" y="4126065"/>
              <a:ext cx="128495" cy="93843"/>
            </a:xfrm>
            <a:custGeom>
              <a:avLst/>
              <a:gdLst>
                <a:gd name="T0" fmla="*/ 28 w 39"/>
                <a:gd name="T1" fmla="*/ 1 h 31"/>
                <a:gd name="T2" fmla="*/ 39 w 39"/>
                <a:gd name="T3" fmla="*/ 21 h 31"/>
                <a:gd name="T4" fmla="*/ 28 w 39"/>
                <a:gd name="T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8" y="1"/>
                  </a:moveTo>
                  <a:cubicBezTo>
                    <a:pt x="38" y="0"/>
                    <a:pt x="38" y="12"/>
                    <a:pt x="39" y="21"/>
                  </a:cubicBezTo>
                  <a:cubicBezTo>
                    <a:pt x="18" y="31"/>
                    <a:pt x="0" y="12"/>
                    <a:pt x="2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8" name="Freeform 101">
              <a:extLst>
                <a:ext uri="{FF2B5EF4-FFF2-40B4-BE49-F238E27FC236}">
                  <a16:creationId xmlns:a16="http://schemas.microsoft.com/office/drawing/2014/main" id="{B8C092FE-6E48-4672-BC3B-47C0994B0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80166" y="4132595"/>
              <a:ext cx="138242" cy="81603"/>
            </a:xfrm>
            <a:custGeom>
              <a:avLst/>
              <a:gdLst>
                <a:gd name="T0" fmla="*/ 22 w 42"/>
                <a:gd name="T1" fmla="*/ 0 h 27"/>
                <a:gd name="T2" fmla="*/ 14 w 42"/>
                <a:gd name="T3" fmla="*/ 25 h 27"/>
                <a:gd name="T4" fmla="*/ 22 w 4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7">
                  <a:moveTo>
                    <a:pt x="22" y="0"/>
                  </a:moveTo>
                  <a:cubicBezTo>
                    <a:pt x="42" y="7"/>
                    <a:pt x="28" y="27"/>
                    <a:pt x="14" y="25"/>
                  </a:cubicBezTo>
                  <a:cubicBezTo>
                    <a:pt x="0" y="18"/>
                    <a:pt x="9" y="2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9" name="Freeform 102">
              <a:extLst>
                <a:ext uri="{FF2B5EF4-FFF2-40B4-BE49-F238E27FC236}">
                  <a16:creationId xmlns:a16="http://schemas.microsoft.com/office/drawing/2014/main" id="{D30F8245-62F2-4C99-BB58-02D6D72AB1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40358" y="4135907"/>
              <a:ext cx="121406" cy="99554"/>
            </a:xfrm>
            <a:custGeom>
              <a:avLst/>
              <a:gdLst>
                <a:gd name="T0" fmla="*/ 21 w 37"/>
                <a:gd name="T1" fmla="*/ 0 h 33"/>
                <a:gd name="T2" fmla="*/ 19 w 37"/>
                <a:gd name="T3" fmla="*/ 23 h 33"/>
                <a:gd name="T4" fmla="*/ 21 w 3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3">
                  <a:moveTo>
                    <a:pt x="21" y="0"/>
                  </a:moveTo>
                  <a:cubicBezTo>
                    <a:pt x="37" y="0"/>
                    <a:pt x="29" y="33"/>
                    <a:pt x="19" y="23"/>
                  </a:cubicBezTo>
                  <a:cubicBezTo>
                    <a:pt x="0" y="30"/>
                    <a:pt x="3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0" name="Freeform 103">
              <a:extLst>
                <a:ext uri="{FF2B5EF4-FFF2-40B4-BE49-F238E27FC236}">
                  <a16:creationId xmlns:a16="http://schemas.microsoft.com/office/drawing/2014/main" id="{491D8A6C-874C-453C-A072-9D57207D39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20251" y="4141570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1" name="Freeform 104">
              <a:extLst>
                <a:ext uri="{FF2B5EF4-FFF2-40B4-BE49-F238E27FC236}">
                  <a16:creationId xmlns:a16="http://schemas.microsoft.com/office/drawing/2014/main" id="{84286354-D3E3-41D5-96A6-8183481914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69517" y="4141570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2" name="Freeform 113">
              <a:extLst>
                <a:ext uri="{FF2B5EF4-FFF2-40B4-BE49-F238E27FC236}">
                  <a16:creationId xmlns:a16="http://schemas.microsoft.com/office/drawing/2014/main" id="{F113CDFD-9A63-479C-A846-77687BAF0C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57738" y="4187267"/>
              <a:ext cx="9748" cy="8977"/>
            </a:xfrm>
            <a:custGeom>
              <a:avLst/>
              <a:gdLst>
                <a:gd name="T0" fmla="*/ 1 w 3"/>
                <a:gd name="T1" fmla="*/ 0 h 3"/>
                <a:gd name="T2" fmla="*/ 3 w 3"/>
                <a:gd name="T3" fmla="*/ 1 h 3"/>
                <a:gd name="T4" fmla="*/ 1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1" y="0"/>
                    <a:pt x="2" y="1"/>
                    <a:pt x="3" y="1"/>
                  </a:cubicBezTo>
                  <a:cubicBezTo>
                    <a:pt x="2" y="3"/>
                    <a:pt x="0" y="1"/>
                    <a:pt x="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3" name="Freeform 114">
              <a:extLst>
                <a:ext uri="{FF2B5EF4-FFF2-40B4-BE49-F238E27FC236}">
                  <a16:creationId xmlns:a16="http://schemas.microsoft.com/office/drawing/2014/main" id="{7772F333-FB87-43A1-A3E6-3F20FFF0F1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624192" y="4187267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2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4" name="Freeform 115">
              <a:extLst>
                <a:ext uri="{FF2B5EF4-FFF2-40B4-BE49-F238E27FC236}">
                  <a16:creationId xmlns:a16="http://schemas.microsoft.com/office/drawing/2014/main" id="{7C0A9DC1-0463-467F-A613-32FF2AB2E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287046" y="4192980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5" name="Freeform 117">
              <a:extLst>
                <a:ext uri="{FF2B5EF4-FFF2-40B4-BE49-F238E27FC236}">
                  <a16:creationId xmlns:a16="http://schemas.microsoft.com/office/drawing/2014/main" id="{A6A2784A-9AA4-49CF-8F46-E93C97D9EA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2283" y="4205221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6" name="Freeform 118">
              <a:extLst>
                <a:ext uri="{FF2B5EF4-FFF2-40B4-BE49-F238E27FC236}">
                  <a16:creationId xmlns:a16="http://schemas.microsoft.com/office/drawing/2014/main" id="{BC9997F6-3D93-4FAA-B608-2BF9C7010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543227" y="4208484"/>
              <a:ext cx="131153" cy="96290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7" name="Freeform 119">
              <a:extLst>
                <a:ext uri="{FF2B5EF4-FFF2-40B4-BE49-F238E27FC236}">
                  <a16:creationId xmlns:a16="http://schemas.microsoft.com/office/drawing/2014/main" id="{DC2EF84C-B519-485A-82F0-198ED62A05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59792" y="4149209"/>
              <a:ext cx="127608" cy="150965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8" name="Freeform 120">
              <a:extLst>
                <a:ext uri="{FF2B5EF4-FFF2-40B4-BE49-F238E27FC236}">
                  <a16:creationId xmlns:a16="http://schemas.microsoft.com/office/drawing/2014/main" id="{BDB9DC46-CFA0-4B54-A026-4A18BED395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828456" y="4451168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20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2"/>
                    <a:pt x="37" y="21"/>
                    <a:pt x="20" y="22"/>
                  </a:cubicBezTo>
                  <a:cubicBezTo>
                    <a:pt x="7" y="18"/>
                    <a:pt x="0" y="6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9" name="Freeform 121">
              <a:extLst>
                <a:ext uri="{FF2B5EF4-FFF2-40B4-BE49-F238E27FC236}">
                  <a16:creationId xmlns:a16="http://schemas.microsoft.com/office/drawing/2014/main" id="{86614BEE-B27B-4E12-860D-A4A3118556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542666" y="4462159"/>
              <a:ext cx="133812" cy="84866"/>
            </a:xfrm>
            <a:custGeom>
              <a:avLst/>
              <a:gdLst>
                <a:gd name="T0" fmla="*/ 26 w 41"/>
                <a:gd name="T1" fmla="*/ 0 h 28"/>
                <a:gd name="T2" fmla="*/ 38 w 41"/>
                <a:gd name="T3" fmla="*/ 19 h 28"/>
                <a:gd name="T4" fmla="*/ 26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0"/>
                  </a:moveTo>
                  <a:cubicBezTo>
                    <a:pt x="33" y="0"/>
                    <a:pt x="41" y="10"/>
                    <a:pt x="38" y="19"/>
                  </a:cubicBezTo>
                  <a:cubicBezTo>
                    <a:pt x="16" y="28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0" name="Freeform 125">
              <a:extLst>
                <a:ext uri="{FF2B5EF4-FFF2-40B4-BE49-F238E27FC236}">
                  <a16:creationId xmlns:a16="http://schemas.microsoft.com/office/drawing/2014/main" id="{C3AA3BD2-4B90-4009-9AEF-523CD6097A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19621" y="4440265"/>
              <a:ext cx="147990" cy="79154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9" y="24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1" name="Freeform 126">
              <a:extLst>
                <a:ext uri="{FF2B5EF4-FFF2-40B4-BE49-F238E27FC236}">
                  <a16:creationId xmlns:a16="http://schemas.microsoft.com/office/drawing/2014/main" id="{17E0D1C9-9085-42E2-A7D5-AFE4E8143F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56433" y="4452099"/>
              <a:ext cx="151535" cy="79154"/>
            </a:xfrm>
            <a:custGeom>
              <a:avLst/>
              <a:gdLst>
                <a:gd name="T0" fmla="*/ 23 w 46"/>
                <a:gd name="T1" fmla="*/ 0 h 26"/>
                <a:gd name="T2" fmla="*/ 29 w 46"/>
                <a:gd name="T3" fmla="*/ 26 h 26"/>
                <a:gd name="T4" fmla="*/ 23 w 46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6">
                  <a:moveTo>
                    <a:pt x="23" y="0"/>
                  </a:moveTo>
                  <a:cubicBezTo>
                    <a:pt x="32" y="2"/>
                    <a:pt x="46" y="22"/>
                    <a:pt x="29" y="26"/>
                  </a:cubicBezTo>
                  <a:cubicBezTo>
                    <a:pt x="10" y="24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2" name="Freeform 127">
              <a:extLst>
                <a:ext uri="{FF2B5EF4-FFF2-40B4-BE49-F238E27FC236}">
                  <a16:creationId xmlns:a16="http://schemas.microsoft.com/office/drawing/2014/main" id="{1E6F70D7-1EF4-4963-AA44-9E69E204ED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231217" y="4452098"/>
              <a:ext cx="137356" cy="79154"/>
            </a:xfrm>
            <a:custGeom>
              <a:avLst/>
              <a:gdLst>
                <a:gd name="T0" fmla="*/ 28 w 42"/>
                <a:gd name="T1" fmla="*/ 0 h 26"/>
                <a:gd name="T2" fmla="*/ 23 w 42"/>
                <a:gd name="T3" fmla="*/ 26 h 26"/>
                <a:gd name="T4" fmla="*/ 28 w 42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28" y="0"/>
                  </a:moveTo>
                  <a:cubicBezTo>
                    <a:pt x="42" y="4"/>
                    <a:pt x="38" y="23"/>
                    <a:pt x="23" y="26"/>
                  </a:cubicBezTo>
                  <a:cubicBezTo>
                    <a:pt x="0" y="26"/>
                    <a:pt x="8" y="5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3" name="Freeform 128">
              <a:extLst>
                <a:ext uri="{FF2B5EF4-FFF2-40B4-BE49-F238E27FC236}">
                  <a16:creationId xmlns:a16="http://schemas.microsoft.com/office/drawing/2014/main" id="{BC10A3D0-5701-4F5C-AA52-80B5EF5C2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758407" y="4455361"/>
              <a:ext cx="131153" cy="78339"/>
            </a:xfrm>
            <a:custGeom>
              <a:avLst/>
              <a:gdLst>
                <a:gd name="T0" fmla="*/ 18 w 40"/>
                <a:gd name="T1" fmla="*/ 0 h 26"/>
                <a:gd name="T2" fmla="*/ 7 w 40"/>
                <a:gd name="T3" fmla="*/ 20 h 26"/>
                <a:gd name="T4" fmla="*/ 18 w 40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6">
                  <a:moveTo>
                    <a:pt x="18" y="0"/>
                  </a:moveTo>
                  <a:cubicBezTo>
                    <a:pt x="40" y="9"/>
                    <a:pt x="28" y="26"/>
                    <a:pt x="7" y="20"/>
                  </a:cubicBezTo>
                  <a:cubicBezTo>
                    <a:pt x="0" y="8"/>
                    <a:pt x="6" y="1"/>
                    <a:pt x="1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4" name="Freeform 129">
              <a:extLst>
                <a:ext uri="{FF2B5EF4-FFF2-40B4-BE49-F238E27FC236}">
                  <a16:creationId xmlns:a16="http://schemas.microsoft.com/office/drawing/2014/main" id="{3B20264E-BA61-487E-8D88-337EE841C9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06203" y="4455361"/>
              <a:ext cx="147990" cy="109348"/>
            </a:xfrm>
            <a:custGeom>
              <a:avLst/>
              <a:gdLst>
                <a:gd name="T0" fmla="*/ 28 w 45"/>
                <a:gd name="T1" fmla="*/ 0 h 36"/>
                <a:gd name="T2" fmla="*/ 42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4" y="1"/>
                    <a:pt x="45" y="11"/>
                    <a:pt x="42" y="20"/>
                  </a:cubicBezTo>
                  <a:cubicBezTo>
                    <a:pt x="25" y="36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5" name="Freeform 133">
              <a:extLst>
                <a:ext uri="{FF2B5EF4-FFF2-40B4-BE49-F238E27FC236}">
                  <a16:creationId xmlns:a16="http://schemas.microsoft.com/office/drawing/2014/main" id="{3322FBB4-6B22-4E63-9CC8-04663BBF30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513019" y="4464339"/>
              <a:ext cx="137356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6" name="Freeform 136">
              <a:extLst>
                <a:ext uri="{FF2B5EF4-FFF2-40B4-BE49-F238E27FC236}">
                  <a16:creationId xmlns:a16="http://schemas.microsoft.com/office/drawing/2014/main" id="{7A117676-0DC5-4BD8-8CE6-E08E066FA3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574116" y="4476205"/>
              <a:ext cx="127608" cy="69362"/>
            </a:xfrm>
            <a:custGeom>
              <a:avLst/>
              <a:gdLst>
                <a:gd name="T0" fmla="*/ 21 w 39"/>
                <a:gd name="T1" fmla="*/ 0 h 23"/>
                <a:gd name="T2" fmla="*/ 22 w 39"/>
                <a:gd name="T3" fmla="*/ 23 h 23"/>
                <a:gd name="T4" fmla="*/ 21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1" y="0"/>
                  </a:moveTo>
                  <a:cubicBezTo>
                    <a:pt x="37" y="0"/>
                    <a:pt x="39" y="22"/>
                    <a:pt x="22" y="23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7" name="Freeform 137">
              <a:extLst>
                <a:ext uri="{FF2B5EF4-FFF2-40B4-BE49-F238E27FC236}">
                  <a16:creationId xmlns:a16="http://schemas.microsoft.com/office/drawing/2014/main" id="{77D55ADC-16B9-4A44-8D85-7D7DA15A84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4235" y="4479843"/>
              <a:ext cx="127608" cy="93843"/>
            </a:xfrm>
            <a:custGeom>
              <a:avLst/>
              <a:gdLst>
                <a:gd name="T0" fmla="*/ 23 w 39"/>
                <a:gd name="T1" fmla="*/ 0 h 31"/>
                <a:gd name="T2" fmla="*/ 17 w 39"/>
                <a:gd name="T3" fmla="*/ 26 h 31"/>
                <a:gd name="T4" fmla="*/ 23 w 39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3" y="0"/>
                  </a:moveTo>
                  <a:cubicBezTo>
                    <a:pt x="39" y="3"/>
                    <a:pt x="39" y="31"/>
                    <a:pt x="17" y="26"/>
                  </a:cubicBezTo>
                  <a:cubicBezTo>
                    <a:pt x="0" y="6"/>
                    <a:pt x="15" y="5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8" name="Freeform 138">
              <a:extLst>
                <a:ext uri="{FF2B5EF4-FFF2-40B4-BE49-F238E27FC236}">
                  <a16:creationId xmlns:a16="http://schemas.microsoft.com/office/drawing/2014/main" id="{FF9BC36F-D6E8-40D5-9402-5BA4411F83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21678" y="4482292"/>
              <a:ext cx="117860" cy="79154"/>
            </a:xfrm>
            <a:custGeom>
              <a:avLst/>
              <a:gdLst>
                <a:gd name="T0" fmla="*/ 21 w 36"/>
                <a:gd name="T1" fmla="*/ 0 h 26"/>
                <a:gd name="T2" fmla="*/ 21 w 36"/>
                <a:gd name="T3" fmla="*/ 26 h 26"/>
                <a:gd name="T4" fmla="*/ 21 w 36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6">
                  <a:moveTo>
                    <a:pt x="21" y="0"/>
                  </a:moveTo>
                  <a:cubicBezTo>
                    <a:pt x="32" y="4"/>
                    <a:pt x="36" y="23"/>
                    <a:pt x="21" y="26"/>
                  </a:cubicBezTo>
                  <a:cubicBezTo>
                    <a:pt x="1" y="24"/>
                    <a:pt x="0" y="2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9" name="Freeform 139">
              <a:extLst>
                <a:ext uri="{FF2B5EF4-FFF2-40B4-BE49-F238E27FC236}">
                  <a16:creationId xmlns:a16="http://schemas.microsoft.com/office/drawing/2014/main" id="{7584B240-17A2-48DA-85C8-341F66C4F5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543226" y="4488819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19 w 40"/>
                <a:gd name="T3" fmla="*/ 26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2"/>
                    <a:pt x="34" y="29"/>
                    <a:pt x="19" y="26"/>
                  </a:cubicBezTo>
                  <a:cubicBezTo>
                    <a:pt x="0" y="19"/>
                    <a:pt x="4" y="2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0" name="Freeform 140">
              <a:extLst>
                <a:ext uri="{FF2B5EF4-FFF2-40B4-BE49-F238E27FC236}">
                  <a16:creationId xmlns:a16="http://schemas.microsoft.com/office/drawing/2014/main" id="{0219C4FC-2CB5-427F-9F33-A5834892D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01217" y="4492083"/>
              <a:ext cx="137356" cy="96290"/>
            </a:xfrm>
            <a:custGeom>
              <a:avLst/>
              <a:gdLst>
                <a:gd name="T0" fmla="*/ 25 w 42"/>
                <a:gd name="T1" fmla="*/ 0 h 32"/>
                <a:gd name="T2" fmla="*/ 4 w 42"/>
                <a:gd name="T3" fmla="*/ 18 h 32"/>
                <a:gd name="T4" fmla="*/ 25 w 42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2">
                  <a:moveTo>
                    <a:pt x="25" y="0"/>
                  </a:moveTo>
                  <a:cubicBezTo>
                    <a:pt x="42" y="13"/>
                    <a:pt x="15" y="32"/>
                    <a:pt x="4" y="18"/>
                  </a:cubicBezTo>
                  <a:cubicBezTo>
                    <a:pt x="0" y="5"/>
                    <a:pt x="16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1" name="Freeform 142">
              <a:extLst>
                <a:ext uri="{FF2B5EF4-FFF2-40B4-BE49-F238E27FC236}">
                  <a16:creationId xmlns:a16="http://schemas.microsoft.com/office/drawing/2014/main" id="{5FBF0933-FF5E-4321-8D3C-7413462845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71778" y="4519012"/>
              <a:ext cx="3545" cy="5712"/>
            </a:xfrm>
            <a:custGeom>
              <a:avLst/>
              <a:gdLst>
                <a:gd name="T0" fmla="*/ 0 w 1"/>
                <a:gd name="T1" fmla="*/ 0 h 2"/>
                <a:gd name="T2" fmla="*/ 1 w 1"/>
                <a:gd name="T3" fmla="*/ 2 h 2"/>
                <a:gd name="T4" fmla="*/ 0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1" y="1"/>
                    <a:pt x="1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2" name="Freeform 143">
              <a:extLst>
                <a:ext uri="{FF2B5EF4-FFF2-40B4-BE49-F238E27FC236}">
                  <a16:creationId xmlns:a16="http://schemas.microsoft.com/office/drawing/2014/main" id="{2E6D589C-D9A5-4C27-BC99-0C87091255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98847" y="4522275"/>
              <a:ext cx="121406" cy="78339"/>
            </a:xfrm>
            <a:custGeom>
              <a:avLst/>
              <a:gdLst>
                <a:gd name="T0" fmla="*/ 21 w 37"/>
                <a:gd name="T1" fmla="*/ 0 h 26"/>
                <a:gd name="T2" fmla="*/ 22 w 37"/>
                <a:gd name="T3" fmla="*/ 26 h 26"/>
                <a:gd name="T4" fmla="*/ 21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21" y="0"/>
                  </a:moveTo>
                  <a:cubicBezTo>
                    <a:pt x="32" y="2"/>
                    <a:pt x="37" y="23"/>
                    <a:pt x="22" y="26"/>
                  </a:cubicBezTo>
                  <a:cubicBezTo>
                    <a:pt x="3" y="26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3" name="Freeform 144">
              <a:extLst>
                <a:ext uri="{FF2B5EF4-FFF2-40B4-BE49-F238E27FC236}">
                  <a16:creationId xmlns:a16="http://schemas.microsoft.com/office/drawing/2014/main" id="{3AAE79CE-A9F5-4091-9EDD-9AF18D24CE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67356" y="4519012"/>
              <a:ext cx="141786" cy="90579"/>
            </a:xfrm>
            <a:custGeom>
              <a:avLst/>
              <a:gdLst>
                <a:gd name="T0" fmla="*/ 28 w 43"/>
                <a:gd name="T1" fmla="*/ 2 h 30"/>
                <a:gd name="T2" fmla="*/ 41 w 43"/>
                <a:gd name="T3" fmla="*/ 20 h 30"/>
                <a:gd name="T4" fmla="*/ 28 w 43"/>
                <a:gd name="T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8" y="2"/>
                  </a:moveTo>
                  <a:cubicBezTo>
                    <a:pt x="36" y="0"/>
                    <a:pt x="43" y="12"/>
                    <a:pt x="41" y="20"/>
                  </a:cubicBezTo>
                  <a:cubicBezTo>
                    <a:pt x="24" y="30"/>
                    <a:pt x="0" y="14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4" name="Freeform 145">
              <a:extLst>
                <a:ext uri="{FF2B5EF4-FFF2-40B4-BE49-F238E27FC236}">
                  <a16:creationId xmlns:a16="http://schemas.microsoft.com/office/drawing/2014/main" id="{CE22994F-D03D-486A-94FA-E2E9600B93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77377" y="4524725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19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1"/>
                    <a:pt x="37" y="22"/>
                    <a:pt x="19" y="22"/>
                  </a:cubicBezTo>
                  <a:cubicBezTo>
                    <a:pt x="6" y="18"/>
                    <a:pt x="0" y="4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5" name="Freeform 8">
              <a:extLst>
                <a:ext uri="{FF2B5EF4-FFF2-40B4-BE49-F238E27FC236}">
                  <a16:creationId xmlns:a16="http://schemas.microsoft.com/office/drawing/2014/main" id="{56F69BEC-67A6-49BE-A79B-DEA26A0E3E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32868" y="4482700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6" name="Freeform 8">
              <a:extLst>
                <a:ext uri="{FF2B5EF4-FFF2-40B4-BE49-F238E27FC236}">
                  <a16:creationId xmlns:a16="http://schemas.microsoft.com/office/drawing/2014/main" id="{88D8A28F-787E-49C5-9C34-A450059331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617" y="4044881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7" name="Freeform 106">
              <a:extLst>
                <a:ext uri="{FF2B5EF4-FFF2-40B4-BE49-F238E27FC236}">
                  <a16:creationId xmlns:a16="http://schemas.microsoft.com/office/drawing/2014/main" id="{B53BF6C7-F3D6-4D39-982E-0DFCD2986D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599" y="42593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8" name="Freeform 120">
              <a:extLst>
                <a:ext uri="{FF2B5EF4-FFF2-40B4-BE49-F238E27FC236}">
                  <a16:creationId xmlns:a16="http://schemas.microsoft.com/office/drawing/2014/main" id="{F3A1BAD8-46B2-4396-90A4-64A57678D0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43123" y="4145024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20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2"/>
                    <a:pt x="37" y="21"/>
                    <a:pt x="20" y="22"/>
                  </a:cubicBezTo>
                  <a:cubicBezTo>
                    <a:pt x="7" y="18"/>
                    <a:pt x="0" y="6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9" name="Freeform 120">
              <a:extLst>
                <a:ext uri="{FF2B5EF4-FFF2-40B4-BE49-F238E27FC236}">
                  <a16:creationId xmlns:a16="http://schemas.microsoft.com/office/drawing/2014/main" id="{F125F85A-F814-477D-8262-DFECF4A837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25006" y="4153810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20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2"/>
                    <a:pt x="37" y="21"/>
                    <a:pt x="20" y="22"/>
                  </a:cubicBezTo>
                  <a:cubicBezTo>
                    <a:pt x="7" y="18"/>
                    <a:pt x="0" y="6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0" name="Freeform 125">
              <a:extLst>
                <a:ext uri="{FF2B5EF4-FFF2-40B4-BE49-F238E27FC236}">
                  <a16:creationId xmlns:a16="http://schemas.microsoft.com/office/drawing/2014/main" id="{53C51890-08DF-4F68-9B7D-A45FCB585C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34269" y="4433273"/>
              <a:ext cx="147990" cy="79154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9" y="24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1" name="Freeform 137">
              <a:extLst>
                <a:ext uri="{FF2B5EF4-FFF2-40B4-BE49-F238E27FC236}">
                  <a16:creationId xmlns:a16="http://schemas.microsoft.com/office/drawing/2014/main" id="{EB408F99-70FB-45E9-88B0-2853508081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866" y="4165644"/>
              <a:ext cx="127608" cy="93843"/>
            </a:xfrm>
            <a:custGeom>
              <a:avLst/>
              <a:gdLst>
                <a:gd name="T0" fmla="*/ 23 w 39"/>
                <a:gd name="T1" fmla="*/ 0 h 31"/>
                <a:gd name="T2" fmla="*/ 17 w 39"/>
                <a:gd name="T3" fmla="*/ 26 h 31"/>
                <a:gd name="T4" fmla="*/ 23 w 39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3" y="0"/>
                  </a:moveTo>
                  <a:cubicBezTo>
                    <a:pt x="39" y="3"/>
                    <a:pt x="39" y="31"/>
                    <a:pt x="17" y="26"/>
                  </a:cubicBezTo>
                  <a:cubicBezTo>
                    <a:pt x="0" y="6"/>
                    <a:pt x="15" y="5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2" name="Freeform 6">
              <a:extLst>
                <a:ext uri="{FF2B5EF4-FFF2-40B4-BE49-F238E27FC236}">
                  <a16:creationId xmlns:a16="http://schemas.microsoft.com/office/drawing/2014/main" id="{76738844-B284-4A1A-9BB9-1C78E5437B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89087" y="4392994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3" name="Freeform 105">
              <a:extLst>
                <a:ext uri="{FF2B5EF4-FFF2-40B4-BE49-F238E27FC236}">
                  <a16:creationId xmlns:a16="http://schemas.microsoft.com/office/drawing/2014/main" id="{78AF8CED-F114-4A7F-9EAA-D7737BCE33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584237" y="4198327"/>
              <a:ext cx="140901" cy="93027"/>
            </a:xfrm>
            <a:custGeom>
              <a:avLst/>
              <a:gdLst>
                <a:gd name="T0" fmla="*/ 26 w 43"/>
                <a:gd name="T1" fmla="*/ 3 h 31"/>
                <a:gd name="T2" fmla="*/ 39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4" y="0"/>
                    <a:pt x="43" y="17"/>
                    <a:pt x="39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4" name="Freeform 106">
              <a:extLst>
                <a:ext uri="{FF2B5EF4-FFF2-40B4-BE49-F238E27FC236}">
                  <a16:creationId xmlns:a16="http://schemas.microsoft.com/office/drawing/2014/main" id="{81F4134F-0B75-4813-893C-1EFF16A2F6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35763" y="4152915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5" name="Freeform 107">
              <a:extLst>
                <a:ext uri="{FF2B5EF4-FFF2-40B4-BE49-F238E27FC236}">
                  <a16:creationId xmlns:a16="http://schemas.microsoft.com/office/drawing/2014/main" id="{407BA83B-BDC4-46FA-A643-0A46519ACB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63638" y="4229617"/>
              <a:ext cx="154193" cy="81603"/>
            </a:xfrm>
            <a:custGeom>
              <a:avLst/>
              <a:gdLst>
                <a:gd name="T0" fmla="*/ 31 w 47"/>
                <a:gd name="T1" fmla="*/ 0 h 27"/>
                <a:gd name="T2" fmla="*/ 17 w 47"/>
                <a:gd name="T3" fmla="*/ 23 h 27"/>
                <a:gd name="T4" fmla="*/ 31 w 47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7">
                  <a:moveTo>
                    <a:pt x="31" y="0"/>
                  </a:moveTo>
                  <a:cubicBezTo>
                    <a:pt x="47" y="10"/>
                    <a:pt x="32" y="27"/>
                    <a:pt x="17" y="23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6" name="Freeform 108">
              <a:extLst>
                <a:ext uri="{FF2B5EF4-FFF2-40B4-BE49-F238E27FC236}">
                  <a16:creationId xmlns:a16="http://schemas.microsoft.com/office/drawing/2014/main" id="{F0C37DE0-0363-410F-A6E2-30007F3EC9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848990" y="4165154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7" name="Freeform 109">
              <a:extLst>
                <a:ext uri="{FF2B5EF4-FFF2-40B4-BE49-F238E27FC236}">
                  <a16:creationId xmlns:a16="http://schemas.microsoft.com/office/drawing/2014/main" id="{E6F9E65F-176D-43BE-87C4-FBC65C1CD5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340505" y="4197800"/>
              <a:ext cx="154193" cy="84866"/>
            </a:xfrm>
            <a:custGeom>
              <a:avLst/>
              <a:gdLst>
                <a:gd name="T0" fmla="*/ 26 w 47"/>
                <a:gd name="T1" fmla="*/ 0 h 28"/>
                <a:gd name="T2" fmla="*/ 10 w 47"/>
                <a:gd name="T3" fmla="*/ 26 h 28"/>
                <a:gd name="T4" fmla="*/ 26 w 47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8">
                  <a:moveTo>
                    <a:pt x="26" y="0"/>
                  </a:moveTo>
                  <a:cubicBezTo>
                    <a:pt x="47" y="13"/>
                    <a:pt x="28" y="28"/>
                    <a:pt x="10" y="26"/>
                  </a:cubicBezTo>
                  <a:cubicBezTo>
                    <a:pt x="0" y="13"/>
                    <a:pt x="15" y="4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8" name="Freeform 110">
              <a:extLst>
                <a:ext uri="{FF2B5EF4-FFF2-40B4-BE49-F238E27FC236}">
                  <a16:creationId xmlns:a16="http://schemas.microsoft.com/office/drawing/2014/main" id="{4EAB9AD4-661B-47AE-B073-C1A9F8BE54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7174" y="4170168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9" name="Freeform 111">
              <a:extLst>
                <a:ext uri="{FF2B5EF4-FFF2-40B4-BE49-F238E27FC236}">
                  <a16:creationId xmlns:a16="http://schemas.microsoft.com/office/drawing/2014/main" id="{DBBC46DC-42BB-4694-9526-8BA6485717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072304" y="4180660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20 w 40"/>
                <a:gd name="T3" fmla="*/ 25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1"/>
                    <a:pt x="35" y="29"/>
                    <a:pt x="20" y="25"/>
                  </a:cubicBezTo>
                  <a:cubicBezTo>
                    <a:pt x="0" y="19"/>
                    <a:pt x="5" y="2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0" name="Freeform 112">
              <a:extLst>
                <a:ext uri="{FF2B5EF4-FFF2-40B4-BE49-F238E27FC236}">
                  <a16:creationId xmlns:a16="http://schemas.microsoft.com/office/drawing/2014/main" id="{54395EF3-155B-4EFF-B95A-F92A74FC0D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57475" y="4168419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1" name="Freeform 122">
              <a:extLst>
                <a:ext uri="{FF2B5EF4-FFF2-40B4-BE49-F238E27FC236}">
                  <a16:creationId xmlns:a16="http://schemas.microsoft.com/office/drawing/2014/main" id="{66171B31-CAD6-482C-A77B-42135D408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317460" y="4482700"/>
              <a:ext cx="127608" cy="81603"/>
            </a:xfrm>
            <a:custGeom>
              <a:avLst/>
              <a:gdLst>
                <a:gd name="T0" fmla="*/ 24 w 39"/>
                <a:gd name="T1" fmla="*/ 0 h 27"/>
                <a:gd name="T2" fmla="*/ 20 w 39"/>
                <a:gd name="T3" fmla="*/ 26 h 27"/>
                <a:gd name="T4" fmla="*/ 24 w 39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4" y="0"/>
                  </a:moveTo>
                  <a:cubicBezTo>
                    <a:pt x="39" y="3"/>
                    <a:pt x="36" y="27"/>
                    <a:pt x="20" y="26"/>
                  </a:cubicBezTo>
                  <a:cubicBezTo>
                    <a:pt x="0" y="19"/>
                    <a:pt x="4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2" name="Freeform 130">
              <a:extLst>
                <a:ext uri="{FF2B5EF4-FFF2-40B4-BE49-F238E27FC236}">
                  <a16:creationId xmlns:a16="http://schemas.microsoft.com/office/drawing/2014/main" id="{CF2FFA42-E251-47CD-9B07-E14AB17162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55652" y="4485962"/>
              <a:ext cx="157737" cy="81603"/>
            </a:xfrm>
            <a:custGeom>
              <a:avLst/>
              <a:gdLst>
                <a:gd name="T0" fmla="*/ 31 w 48"/>
                <a:gd name="T1" fmla="*/ 0 h 27"/>
                <a:gd name="T2" fmla="*/ 18 w 48"/>
                <a:gd name="T3" fmla="*/ 24 h 27"/>
                <a:gd name="T4" fmla="*/ 31 w 4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27">
                  <a:moveTo>
                    <a:pt x="31" y="0"/>
                  </a:moveTo>
                  <a:cubicBezTo>
                    <a:pt x="48" y="10"/>
                    <a:pt x="32" y="27"/>
                    <a:pt x="18" y="24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3" name="Freeform 131">
              <a:extLst>
                <a:ext uri="{FF2B5EF4-FFF2-40B4-BE49-F238E27FC236}">
                  <a16:creationId xmlns:a16="http://schemas.microsoft.com/office/drawing/2014/main" id="{E0179420-5731-458F-B4C1-F9643AD305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89079" y="4469234"/>
              <a:ext cx="117860" cy="87315"/>
            </a:xfrm>
            <a:custGeom>
              <a:avLst/>
              <a:gdLst>
                <a:gd name="T0" fmla="*/ 15 w 36"/>
                <a:gd name="T1" fmla="*/ 0 h 29"/>
                <a:gd name="T2" fmla="*/ 25 w 36"/>
                <a:gd name="T3" fmla="*/ 15 h 29"/>
                <a:gd name="T4" fmla="*/ 13 w 36"/>
                <a:gd name="T5" fmla="*/ 21 h 29"/>
                <a:gd name="T6" fmla="*/ 15 w 36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9">
                  <a:moveTo>
                    <a:pt x="15" y="0"/>
                  </a:moveTo>
                  <a:cubicBezTo>
                    <a:pt x="21" y="0"/>
                    <a:pt x="36" y="13"/>
                    <a:pt x="25" y="15"/>
                  </a:cubicBezTo>
                  <a:cubicBezTo>
                    <a:pt x="20" y="19"/>
                    <a:pt x="20" y="22"/>
                    <a:pt x="13" y="21"/>
                  </a:cubicBezTo>
                  <a:cubicBezTo>
                    <a:pt x="0" y="29"/>
                    <a:pt x="0" y="0"/>
                    <a:pt x="1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4" name="Freeform 132">
              <a:extLst>
                <a:ext uri="{FF2B5EF4-FFF2-40B4-BE49-F238E27FC236}">
                  <a16:creationId xmlns:a16="http://schemas.microsoft.com/office/drawing/2014/main" id="{CAC9BD3C-759D-4A6C-BE6A-DE195B7FD1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545566" y="4508941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5" name="Freeform 134">
              <a:extLst>
                <a:ext uri="{FF2B5EF4-FFF2-40B4-BE49-F238E27FC236}">
                  <a16:creationId xmlns:a16="http://schemas.microsoft.com/office/drawing/2014/main" id="{821D69E2-9C40-4B03-BD90-461F86EA53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41863" y="4514910"/>
              <a:ext cx="124063" cy="117507"/>
            </a:xfrm>
            <a:custGeom>
              <a:avLst/>
              <a:gdLst>
                <a:gd name="T0" fmla="*/ 20 w 38"/>
                <a:gd name="T1" fmla="*/ 2 h 39"/>
                <a:gd name="T2" fmla="*/ 38 w 38"/>
                <a:gd name="T3" fmla="*/ 19 h 39"/>
                <a:gd name="T4" fmla="*/ 20 w 38"/>
                <a:gd name="T5" fmla="*/ 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39">
                  <a:moveTo>
                    <a:pt x="20" y="2"/>
                  </a:moveTo>
                  <a:cubicBezTo>
                    <a:pt x="34" y="0"/>
                    <a:pt x="38" y="8"/>
                    <a:pt x="38" y="19"/>
                  </a:cubicBezTo>
                  <a:cubicBezTo>
                    <a:pt x="24" y="39"/>
                    <a:pt x="0" y="13"/>
                    <a:pt x="20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6" name="Freeform 135">
              <a:extLst>
                <a:ext uri="{FF2B5EF4-FFF2-40B4-BE49-F238E27FC236}">
                  <a16:creationId xmlns:a16="http://schemas.microsoft.com/office/drawing/2014/main" id="{14A067AA-4049-4252-955A-09AB6E163F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03010" y="4487588"/>
              <a:ext cx="128495" cy="84051"/>
            </a:xfrm>
            <a:custGeom>
              <a:avLst/>
              <a:gdLst>
                <a:gd name="T0" fmla="*/ 21 w 39"/>
                <a:gd name="T1" fmla="*/ 0 h 28"/>
                <a:gd name="T2" fmla="*/ 6 w 39"/>
                <a:gd name="T3" fmla="*/ 20 h 28"/>
                <a:gd name="T4" fmla="*/ 21 w 39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8">
                  <a:moveTo>
                    <a:pt x="21" y="0"/>
                  </a:moveTo>
                  <a:cubicBezTo>
                    <a:pt x="39" y="12"/>
                    <a:pt x="22" y="28"/>
                    <a:pt x="6" y="20"/>
                  </a:cubicBezTo>
                  <a:cubicBezTo>
                    <a:pt x="0" y="7"/>
                    <a:pt x="7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7" name="Freeform 141">
              <a:extLst>
                <a:ext uri="{FF2B5EF4-FFF2-40B4-BE49-F238E27FC236}">
                  <a16:creationId xmlns:a16="http://schemas.microsoft.com/office/drawing/2014/main" id="{D492653B-CD03-487E-817C-C7ABD08ED0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870370" y="4471309"/>
              <a:ext cx="163941" cy="163205"/>
            </a:xfrm>
            <a:custGeom>
              <a:avLst/>
              <a:gdLst>
                <a:gd name="T0" fmla="*/ 37 w 50"/>
                <a:gd name="T1" fmla="*/ 3 h 54"/>
                <a:gd name="T2" fmla="*/ 42 w 50"/>
                <a:gd name="T3" fmla="*/ 17 h 54"/>
                <a:gd name="T4" fmla="*/ 37 w 50"/>
                <a:gd name="T5" fmla="*/ 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0" h="54">
                  <a:moveTo>
                    <a:pt x="37" y="3"/>
                  </a:moveTo>
                  <a:cubicBezTo>
                    <a:pt x="50" y="3"/>
                    <a:pt x="36" y="13"/>
                    <a:pt x="42" y="17"/>
                  </a:cubicBezTo>
                  <a:cubicBezTo>
                    <a:pt x="35" y="54"/>
                    <a:pt x="0" y="0"/>
                    <a:pt x="3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8" name="Freeform 91">
              <a:extLst>
                <a:ext uri="{FF2B5EF4-FFF2-40B4-BE49-F238E27FC236}">
                  <a16:creationId xmlns:a16="http://schemas.microsoft.com/office/drawing/2014/main" id="{A8A7DA15-ECD2-40DC-B47A-8DFEF86625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64291" y="4228373"/>
              <a:ext cx="118747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0" y="1"/>
                    <a:pt x="36" y="24"/>
                    <a:pt x="21" y="27"/>
                  </a:cubicBezTo>
                  <a:cubicBezTo>
                    <a:pt x="1" y="26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9" name="Freeform 92">
              <a:extLst>
                <a:ext uri="{FF2B5EF4-FFF2-40B4-BE49-F238E27FC236}">
                  <a16:creationId xmlns:a16="http://schemas.microsoft.com/office/drawing/2014/main" id="{5270AE32-C036-4ABA-A28A-8BDF16A345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108412" y="4165153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0" name="Freeform 93">
              <a:extLst>
                <a:ext uri="{FF2B5EF4-FFF2-40B4-BE49-F238E27FC236}">
                  <a16:creationId xmlns:a16="http://schemas.microsoft.com/office/drawing/2014/main" id="{BD78EB4C-3276-473A-8AAC-2AA6DEEC86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934050" y="4187563"/>
              <a:ext cx="127608" cy="79154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4"/>
                    <a:pt x="34" y="25"/>
                    <a:pt x="19" y="26"/>
                  </a:cubicBezTo>
                  <a:cubicBezTo>
                    <a:pt x="0" y="20"/>
                    <a:pt x="7" y="4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1" name="Freeform 94">
              <a:extLst>
                <a:ext uri="{FF2B5EF4-FFF2-40B4-BE49-F238E27FC236}">
                  <a16:creationId xmlns:a16="http://schemas.microsoft.com/office/drawing/2014/main" id="{4C4AD0D0-79C3-4D58-9028-2B957623D9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20857" y="4225991"/>
              <a:ext cx="138242" cy="102819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2" name="Freeform 95">
              <a:extLst>
                <a:ext uri="{FF2B5EF4-FFF2-40B4-BE49-F238E27FC236}">
                  <a16:creationId xmlns:a16="http://schemas.microsoft.com/office/drawing/2014/main" id="{BFCD6DC4-AF58-4A64-8DCB-5BD58DFA1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703226" y="4170094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2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3" name="Freeform 96">
              <a:extLst>
                <a:ext uri="{FF2B5EF4-FFF2-40B4-BE49-F238E27FC236}">
                  <a16:creationId xmlns:a16="http://schemas.microsoft.com/office/drawing/2014/main" id="{ECE83EA9-F58D-452D-B8FD-6893B61C7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21633" y="4176622"/>
              <a:ext cx="147104" cy="108531"/>
            </a:xfrm>
            <a:custGeom>
              <a:avLst/>
              <a:gdLst>
                <a:gd name="T0" fmla="*/ 28 w 45"/>
                <a:gd name="T1" fmla="*/ 0 h 36"/>
                <a:gd name="T2" fmla="*/ 41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2" y="0"/>
                    <a:pt x="45" y="13"/>
                    <a:pt x="41" y="20"/>
                  </a:cubicBezTo>
                  <a:cubicBezTo>
                    <a:pt x="24" y="36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4" name="Freeform 97">
              <a:extLst>
                <a:ext uri="{FF2B5EF4-FFF2-40B4-BE49-F238E27FC236}">
                  <a16:creationId xmlns:a16="http://schemas.microsoft.com/office/drawing/2014/main" id="{0E47C341-DBCD-4B50-BA3E-BA1766E8F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15301" y="4179070"/>
              <a:ext cx="190526" cy="121588"/>
            </a:xfrm>
            <a:custGeom>
              <a:avLst/>
              <a:gdLst>
                <a:gd name="T0" fmla="*/ 42 w 58"/>
                <a:gd name="T1" fmla="*/ 0 h 40"/>
                <a:gd name="T2" fmla="*/ 53 w 58"/>
                <a:gd name="T3" fmla="*/ 17 h 40"/>
                <a:gd name="T4" fmla="*/ 42 w 58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8" h="40">
                  <a:moveTo>
                    <a:pt x="42" y="0"/>
                  </a:moveTo>
                  <a:cubicBezTo>
                    <a:pt x="52" y="0"/>
                    <a:pt x="50" y="9"/>
                    <a:pt x="53" y="17"/>
                  </a:cubicBezTo>
                  <a:cubicBezTo>
                    <a:pt x="58" y="40"/>
                    <a:pt x="0" y="6"/>
                    <a:pt x="4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5" name="Freeform 98">
              <a:extLst>
                <a:ext uri="{FF2B5EF4-FFF2-40B4-BE49-F238E27FC236}">
                  <a16:creationId xmlns:a16="http://schemas.microsoft.com/office/drawing/2014/main" id="{77E5DE6C-50A8-421E-9A34-E9122E2D0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96893" y="4179070"/>
              <a:ext cx="147990" cy="79154"/>
            </a:xfrm>
            <a:custGeom>
              <a:avLst/>
              <a:gdLst>
                <a:gd name="T0" fmla="*/ 23 w 45"/>
                <a:gd name="T1" fmla="*/ 0 h 26"/>
                <a:gd name="T2" fmla="*/ 30 w 45"/>
                <a:gd name="T3" fmla="*/ 26 h 26"/>
                <a:gd name="T4" fmla="*/ 23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3" y="0"/>
                  </a:moveTo>
                  <a:cubicBezTo>
                    <a:pt x="33" y="2"/>
                    <a:pt x="45" y="21"/>
                    <a:pt x="30" y="26"/>
                  </a:cubicBezTo>
                  <a:cubicBezTo>
                    <a:pt x="10" y="24"/>
                    <a:pt x="0" y="8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6" name="Freeform 99">
              <a:extLst>
                <a:ext uri="{FF2B5EF4-FFF2-40B4-BE49-F238E27FC236}">
                  <a16:creationId xmlns:a16="http://schemas.microsoft.com/office/drawing/2014/main" id="{56DC8E20-D76C-4E6D-8346-4BBCB80E02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090078" y="4179068"/>
              <a:ext cx="219770" cy="121588"/>
            </a:xfrm>
            <a:custGeom>
              <a:avLst/>
              <a:gdLst>
                <a:gd name="T0" fmla="*/ 36 w 67"/>
                <a:gd name="T1" fmla="*/ 0 h 40"/>
                <a:gd name="T2" fmla="*/ 44 w 67"/>
                <a:gd name="T3" fmla="*/ 2 h 40"/>
                <a:gd name="T4" fmla="*/ 31 w 67"/>
                <a:gd name="T5" fmla="*/ 2 h 40"/>
                <a:gd name="T6" fmla="*/ 36 w 67"/>
                <a:gd name="T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40">
                  <a:moveTo>
                    <a:pt x="36" y="0"/>
                  </a:moveTo>
                  <a:cubicBezTo>
                    <a:pt x="39" y="3"/>
                    <a:pt x="41" y="0"/>
                    <a:pt x="44" y="2"/>
                  </a:cubicBezTo>
                  <a:cubicBezTo>
                    <a:pt x="67" y="40"/>
                    <a:pt x="0" y="25"/>
                    <a:pt x="31" y="2"/>
                  </a:cubicBezTo>
                  <a:cubicBezTo>
                    <a:pt x="24" y="11"/>
                    <a:pt x="31" y="5"/>
                    <a:pt x="3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7" name="Freeform 100">
              <a:extLst>
                <a:ext uri="{FF2B5EF4-FFF2-40B4-BE49-F238E27FC236}">
                  <a16:creationId xmlns:a16="http://schemas.microsoft.com/office/drawing/2014/main" id="{9F8FBEA6-0AAC-4A0C-9D6A-BF5F5BB307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542426" y="4179069"/>
              <a:ext cx="128495" cy="93843"/>
            </a:xfrm>
            <a:custGeom>
              <a:avLst/>
              <a:gdLst>
                <a:gd name="T0" fmla="*/ 28 w 39"/>
                <a:gd name="T1" fmla="*/ 1 h 31"/>
                <a:gd name="T2" fmla="*/ 39 w 39"/>
                <a:gd name="T3" fmla="*/ 21 h 31"/>
                <a:gd name="T4" fmla="*/ 28 w 39"/>
                <a:gd name="T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8" y="1"/>
                  </a:moveTo>
                  <a:cubicBezTo>
                    <a:pt x="38" y="0"/>
                    <a:pt x="38" y="12"/>
                    <a:pt x="39" y="21"/>
                  </a:cubicBezTo>
                  <a:cubicBezTo>
                    <a:pt x="18" y="31"/>
                    <a:pt x="0" y="12"/>
                    <a:pt x="2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8" name="Freeform 101">
              <a:extLst>
                <a:ext uri="{FF2B5EF4-FFF2-40B4-BE49-F238E27FC236}">
                  <a16:creationId xmlns:a16="http://schemas.microsoft.com/office/drawing/2014/main" id="{F48C8948-1728-44FC-AB88-5BF4099A89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39639" y="4185599"/>
              <a:ext cx="138242" cy="81603"/>
            </a:xfrm>
            <a:custGeom>
              <a:avLst/>
              <a:gdLst>
                <a:gd name="T0" fmla="*/ 22 w 42"/>
                <a:gd name="T1" fmla="*/ 0 h 27"/>
                <a:gd name="T2" fmla="*/ 14 w 42"/>
                <a:gd name="T3" fmla="*/ 25 h 27"/>
                <a:gd name="T4" fmla="*/ 22 w 4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7">
                  <a:moveTo>
                    <a:pt x="22" y="0"/>
                  </a:moveTo>
                  <a:cubicBezTo>
                    <a:pt x="42" y="7"/>
                    <a:pt x="28" y="27"/>
                    <a:pt x="14" y="25"/>
                  </a:cubicBezTo>
                  <a:cubicBezTo>
                    <a:pt x="0" y="18"/>
                    <a:pt x="9" y="2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9" name="Freeform 104">
              <a:extLst>
                <a:ext uri="{FF2B5EF4-FFF2-40B4-BE49-F238E27FC236}">
                  <a16:creationId xmlns:a16="http://schemas.microsoft.com/office/drawing/2014/main" id="{3C00F0D0-A2FD-432B-A5AA-424BCFD3F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128990" y="4242384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0" name="Freeform 113">
              <a:extLst>
                <a:ext uri="{FF2B5EF4-FFF2-40B4-BE49-F238E27FC236}">
                  <a16:creationId xmlns:a16="http://schemas.microsoft.com/office/drawing/2014/main" id="{BDC2CC1B-9413-40CD-9802-397011A621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17211" y="4240271"/>
              <a:ext cx="9748" cy="8977"/>
            </a:xfrm>
            <a:custGeom>
              <a:avLst/>
              <a:gdLst>
                <a:gd name="T0" fmla="*/ 1 w 3"/>
                <a:gd name="T1" fmla="*/ 0 h 3"/>
                <a:gd name="T2" fmla="*/ 3 w 3"/>
                <a:gd name="T3" fmla="*/ 1 h 3"/>
                <a:gd name="T4" fmla="*/ 1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1" y="0"/>
                    <a:pt x="2" y="1"/>
                    <a:pt x="3" y="1"/>
                  </a:cubicBezTo>
                  <a:cubicBezTo>
                    <a:pt x="2" y="3"/>
                    <a:pt x="0" y="1"/>
                    <a:pt x="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1" name="Freeform 114">
              <a:extLst>
                <a:ext uri="{FF2B5EF4-FFF2-40B4-BE49-F238E27FC236}">
                  <a16:creationId xmlns:a16="http://schemas.microsoft.com/office/drawing/2014/main" id="{6C92AAFB-3AC6-4FC4-92F0-AB55F797DA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83665" y="4240271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2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2" name="Freeform 115">
              <a:extLst>
                <a:ext uri="{FF2B5EF4-FFF2-40B4-BE49-F238E27FC236}">
                  <a16:creationId xmlns:a16="http://schemas.microsoft.com/office/drawing/2014/main" id="{7F22BDEC-7BA5-40F9-84C0-1BDC961F65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46519" y="4245984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3" name="Freeform 120">
              <a:extLst>
                <a:ext uri="{FF2B5EF4-FFF2-40B4-BE49-F238E27FC236}">
                  <a16:creationId xmlns:a16="http://schemas.microsoft.com/office/drawing/2014/main" id="{A3525B15-C557-4F40-9185-EF5241262A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7231" y="4403194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20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2"/>
                    <a:pt x="37" y="21"/>
                    <a:pt x="20" y="22"/>
                  </a:cubicBezTo>
                  <a:cubicBezTo>
                    <a:pt x="7" y="18"/>
                    <a:pt x="0" y="6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4" name="Freeform 121">
              <a:extLst>
                <a:ext uri="{FF2B5EF4-FFF2-40B4-BE49-F238E27FC236}">
                  <a16:creationId xmlns:a16="http://schemas.microsoft.com/office/drawing/2014/main" id="{72DC9B9F-0878-4A41-AAB5-5A1EC70EB3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93080" y="4426415"/>
              <a:ext cx="133812" cy="84866"/>
            </a:xfrm>
            <a:custGeom>
              <a:avLst/>
              <a:gdLst>
                <a:gd name="T0" fmla="*/ 26 w 41"/>
                <a:gd name="T1" fmla="*/ 0 h 28"/>
                <a:gd name="T2" fmla="*/ 38 w 41"/>
                <a:gd name="T3" fmla="*/ 19 h 28"/>
                <a:gd name="T4" fmla="*/ 26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0"/>
                  </a:moveTo>
                  <a:cubicBezTo>
                    <a:pt x="33" y="0"/>
                    <a:pt x="41" y="10"/>
                    <a:pt x="38" y="19"/>
                  </a:cubicBezTo>
                  <a:cubicBezTo>
                    <a:pt x="16" y="28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5" name="Freeform 125">
              <a:extLst>
                <a:ext uri="{FF2B5EF4-FFF2-40B4-BE49-F238E27FC236}">
                  <a16:creationId xmlns:a16="http://schemas.microsoft.com/office/drawing/2014/main" id="{32E9E717-B03F-444F-AFA5-15812F3091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79094" y="4541079"/>
              <a:ext cx="147990" cy="79154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9" y="24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6" name="Freeform 126">
              <a:extLst>
                <a:ext uri="{FF2B5EF4-FFF2-40B4-BE49-F238E27FC236}">
                  <a16:creationId xmlns:a16="http://schemas.microsoft.com/office/drawing/2014/main" id="{5D756BA2-03B8-40F6-9169-BC3709C2A7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915906" y="4433388"/>
              <a:ext cx="151535" cy="79154"/>
            </a:xfrm>
            <a:custGeom>
              <a:avLst/>
              <a:gdLst>
                <a:gd name="T0" fmla="*/ 23 w 46"/>
                <a:gd name="T1" fmla="*/ 0 h 26"/>
                <a:gd name="T2" fmla="*/ 29 w 46"/>
                <a:gd name="T3" fmla="*/ 26 h 26"/>
                <a:gd name="T4" fmla="*/ 23 w 46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6">
                  <a:moveTo>
                    <a:pt x="23" y="0"/>
                  </a:moveTo>
                  <a:cubicBezTo>
                    <a:pt x="32" y="2"/>
                    <a:pt x="46" y="22"/>
                    <a:pt x="29" y="26"/>
                  </a:cubicBezTo>
                  <a:cubicBezTo>
                    <a:pt x="10" y="24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7" name="Freeform 127">
              <a:extLst>
                <a:ext uri="{FF2B5EF4-FFF2-40B4-BE49-F238E27FC236}">
                  <a16:creationId xmlns:a16="http://schemas.microsoft.com/office/drawing/2014/main" id="{42BD4CAB-3F28-4236-8BFB-FBF5C61D2B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90690" y="4433387"/>
              <a:ext cx="137356" cy="79154"/>
            </a:xfrm>
            <a:custGeom>
              <a:avLst/>
              <a:gdLst>
                <a:gd name="T0" fmla="*/ 28 w 42"/>
                <a:gd name="T1" fmla="*/ 0 h 26"/>
                <a:gd name="T2" fmla="*/ 23 w 42"/>
                <a:gd name="T3" fmla="*/ 26 h 26"/>
                <a:gd name="T4" fmla="*/ 28 w 42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28" y="0"/>
                  </a:moveTo>
                  <a:cubicBezTo>
                    <a:pt x="42" y="4"/>
                    <a:pt x="38" y="23"/>
                    <a:pt x="23" y="26"/>
                  </a:cubicBezTo>
                  <a:cubicBezTo>
                    <a:pt x="0" y="26"/>
                    <a:pt x="8" y="5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8" name="Freeform 128">
              <a:extLst>
                <a:ext uri="{FF2B5EF4-FFF2-40B4-BE49-F238E27FC236}">
                  <a16:creationId xmlns:a16="http://schemas.microsoft.com/office/drawing/2014/main" id="{4964135B-83FA-4752-B51F-4CFD602E98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417880" y="4532271"/>
              <a:ext cx="131153" cy="78339"/>
            </a:xfrm>
            <a:custGeom>
              <a:avLst/>
              <a:gdLst>
                <a:gd name="T0" fmla="*/ 18 w 40"/>
                <a:gd name="T1" fmla="*/ 0 h 26"/>
                <a:gd name="T2" fmla="*/ 7 w 40"/>
                <a:gd name="T3" fmla="*/ 20 h 26"/>
                <a:gd name="T4" fmla="*/ 18 w 40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6">
                  <a:moveTo>
                    <a:pt x="18" y="0"/>
                  </a:moveTo>
                  <a:cubicBezTo>
                    <a:pt x="40" y="9"/>
                    <a:pt x="28" y="26"/>
                    <a:pt x="7" y="20"/>
                  </a:cubicBezTo>
                  <a:cubicBezTo>
                    <a:pt x="0" y="8"/>
                    <a:pt x="6" y="1"/>
                    <a:pt x="1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9" name="Freeform 129">
              <a:extLst>
                <a:ext uri="{FF2B5EF4-FFF2-40B4-BE49-F238E27FC236}">
                  <a16:creationId xmlns:a16="http://schemas.microsoft.com/office/drawing/2014/main" id="{F3C3490C-C80D-4EBD-B0FF-3442D00A2E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5676" y="4436650"/>
              <a:ext cx="147990" cy="109348"/>
            </a:xfrm>
            <a:custGeom>
              <a:avLst/>
              <a:gdLst>
                <a:gd name="T0" fmla="*/ 28 w 45"/>
                <a:gd name="T1" fmla="*/ 0 h 36"/>
                <a:gd name="T2" fmla="*/ 42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4" y="1"/>
                    <a:pt x="45" y="11"/>
                    <a:pt x="42" y="20"/>
                  </a:cubicBezTo>
                  <a:cubicBezTo>
                    <a:pt x="25" y="36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0" name="Freeform 133">
              <a:extLst>
                <a:ext uri="{FF2B5EF4-FFF2-40B4-BE49-F238E27FC236}">
                  <a16:creationId xmlns:a16="http://schemas.microsoft.com/office/drawing/2014/main" id="{753BA736-C0F4-4347-A2C2-8E04EE964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172492" y="4445628"/>
              <a:ext cx="137356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1" name="Freeform 136">
              <a:extLst>
                <a:ext uri="{FF2B5EF4-FFF2-40B4-BE49-F238E27FC236}">
                  <a16:creationId xmlns:a16="http://schemas.microsoft.com/office/drawing/2014/main" id="{CF428053-E04E-4393-A359-CA6B3A2159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34498" y="4494939"/>
              <a:ext cx="127608" cy="69362"/>
            </a:xfrm>
            <a:custGeom>
              <a:avLst/>
              <a:gdLst>
                <a:gd name="T0" fmla="*/ 21 w 39"/>
                <a:gd name="T1" fmla="*/ 0 h 23"/>
                <a:gd name="T2" fmla="*/ 22 w 39"/>
                <a:gd name="T3" fmla="*/ 23 h 23"/>
                <a:gd name="T4" fmla="*/ 21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1" y="0"/>
                  </a:moveTo>
                  <a:cubicBezTo>
                    <a:pt x="37" y="0"/>
                    <a:pt x="39" y="22"/>
                    <a:pt x="22" y="23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2" name="Freeform 137">
              <a:extLst>
                <a:ext uri="{FF2B5EF4-FFF2-40B4-BE49-F238E27FC236}">
                  <a16:creationId xmlns:a16="http://schemas.microsoft.com/office/drawing/2014/main" id="{D13AE202-2FC6-43BE-A627-885299B6C6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3708" y="4461132"/>
              <a:ext cx="127608" cy="93843"/>
            </a:xfrm>
            <a:custGeom>
              <a:avLst/>
              <a:gdLst>
                <a:gd name="T0" fmla="*/ 23 w 39"/>
                <a:gd name="T1" fmla="*/ 0 h 31"/>
                <a:gd name="T2" fmla="*/ 17 w 39"/>
                <a:gd name="T3" fmla="*/ 26 h 31"/>
                <a:gd name="T4" fmla="*/ 23 w 39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3" y="0"/>
                  </a:moveTo>
                  <a:cubicBezTo>
                    <a:pt x="39" y="3"/>
                    <a:pt x="39" y="31"/>
                    <a:pt x="17" y="26"/>
                  </a:cubicBezTo>
                  <a:cubicBezTo>
                    <a:pt x="0" y="6"/>
                    <a:pt x="15" y="5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3" name="Freeform 138">
              <a:extLst>
                <a:ext uri="{FF2B5EF4-FFF2-40B4-BE49-F238E27FC236}">
                  <a16:creationId xmlns:a16="http://schemas.microsoft.com/office/drawing/2014/main" id="{C5E6661C-2D64-4582-9DE2-BB12642A7A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81151" y="4463581"/>
              <a:ext cx="117860" cy="79154"/>
            </a:xfrm>
            <a:custGeom>
              <a:avLst/>
              <a:gdLst>
                <a:gd name="T0" fmla="*/ 21 w 36"/>
                <a:gd name="T1" fmla="*/ 0 h 26"/>
                <a:gd name="T2" fmla="*/ 21 w 36"/>
                <a:gd name="T3" fmla="*/ 26 h 26"/>
                <a:gd name="T4" fmla="*/ 21 w 36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6">
                  <a:moveTo>
                    <a:pt x="21" y="0"/>
                  </a:moveTo>
                  <a:cubicBezTo>
                    <a:pt x="32" y="4"/>
                    <a:pt x="36" y="23"/>
                    <a:pt x="21" y="26"/>
                  </a:cubicBezTo>
                  <a:cubicBezTo>
                    <a:pt x="1" y="24"/>
                    <a:pt x="0" y="2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4" name="Freeform 140">
              <a:extLst>
                <a:ext uri="{FF2B5EF4-FFF2-40B4-BE49-F238E27FC236}">
                  <a16:creationId xmlns:a16="http://schemas.microsoft.com/office/drawing/2014/main" id="{C23ABE2D-B41B-40A7-A361-A53B37AFB4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660690" y="4473372"/>
              <a:ext cx="137356" cy="96290"/>
            </a:xfrm>
            <a:custGeom>
              <a:avLst/>
              <a:gdLst>
                <a:gd name="T0" fmla="*/ 25 w 42"/>
                <a:gd name="T1" fmla="*/ 0 h 32"/>
                <a:gd name="T2" fmla="*/ 4 w 42"/>
                <a:gd name="T3" fmla="*/ 18 h 32"/>
                <a:gd name="T4" fmla="*/ 25 w 42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2">
                  <a:moveTo>
                    <a:pt x="25" y="0"/>
                  </a:moveTo>
                  <a:cubicBezTo>
                    <a:pt x="42" y="13"/>
                    <a:pt x="15" y="32"/>
                    <a:pt x="4" y="18"/>
                  </a:cubicBezTo>
                  <a:cubicBezTo>
                    <a:pt x="0" y="5"/>
                    <a:pt x="16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5" name="Freeform 142">
              <a:extLst>
                <a:ext uri="{FF2B5EF4-FFF2-40B4-BE49-F238E27FC236}">
                  <a16:creationId xmlns:a16="http://schemas.microsoft.com/office/drawing/2014/main" id="{CE3296F5-7A30-4DB9-B08F-524BDDEB1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1251" y="4500301"/>
              <a:ext cx="3545" cy="5712"/>
            </a:xfrm>
            <a:custGeom>
              <a:avLst/>
              <a:gdLst>
                <a:gd name="T0" fmla="*/ 0 w 1"/>
                <a:gd name="T1" fmla="*/ 0 h 2"/>
                <a:gd name="T2" fmla="*/ 1 w 1"/>
                <a:gd name="T3" fmla="*/ 2 h 2"/>
                <a:gd name="T4" fmla="*/ 0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1" y="1"/>
                    <a:pt x="1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6" name="Freeform 125">
              <a:extLst>
                <a:ext uri="{FF2B5EF4-FFF2-40B4-BE49-F238E27FC236}">
                  <a16:creationId xmlns:a16="http://schemas.microsoft.com/office/drawing/2014/main" id="{DABAC787-1EC4-4F31-A114-BECB16800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193742" y="4534087"/>
              <a:ext cx="147990" cy="79154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9" y="24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7" name="Freeform 137">
              <a:extLst>
                <a:ext uri="{FF2B5EF4-FFF2-40B4-BE49-F238E27FC236}">
                  <a16:creationId xmlns:a16="http://schemas.microsoft.com/office/drawing/2014/main" id="{4EBBFFB4-01C2-4163-BD3E-C91FBC0548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121339" y="4218648"/>
              <a:ext cx="127608" cy="93843"/>
            </a:xfrm>
            <a:custGeom>
              <a:avLst/>
              <a:gdLst>
                <a:gd name="T0" fmla="*/ 23 w 39"/>
                <a:gd name="T1" fmla="*/ 0 h 31"/>
                <a:gd name="T2" fmla="*/ 17 w 39"/>
                <a:gd name="T3" fmla="*/ 26 h 31"/>
                <a:gd name="T4" fmla="*/ 23 w 39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3" y="0"/>
                  </a:moveTo>
                  <a:cubicBezTo>
                    <a:pt x="39" y="3"/>
                    <a:pt x="39" y="31"/>
                    <a:pt x="17" y="26"/>
                  </a:cubicBezTo>
                  <a:cubicBezTo>
                    <a:pt x="0" y="6"/>
                    <a:pt x="15" y="5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536665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0" name="Group 249">
            <a:extLst>
              <a:ext uri="{FF2B5EF4-FFF2-40B4-BE49-F238E27FC236}">
                <a16:creationId xmlns:a16="http://schemas.microsoft.com/office/drawing/2014/main" id="{71AFD227-869A-489C-A9B5-3F0498DF3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251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2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3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4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5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6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7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8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9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0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1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2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3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4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5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6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7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8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9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0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1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2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3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4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5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6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7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8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9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80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81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82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83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84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85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86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87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88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89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0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1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2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3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4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5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6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7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8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9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0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1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2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3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4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5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6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7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  <p:sp useBgFill="1">
        <p:nvSpPr>
          <p:cNvPr id="309" name="Rectangle 308">
            <a:extLst>
              <a:ext uri="{FF2B5EF4-FFF2-40B4-BE49-F238E27FC236}">
                <a16:creationId xmlns:a16="http://schemas.microsoft.com/office/drawing/2014/main" id="{2E702296-C979-4148-99DB-E5913F81FC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1" name="Rectangle 310">
            <a:extLst>
              <a:ext uri="{FF2B5EF4-FFF2-40B4-BE49-F238E27FC236}">
                <a16:creationId xmlns:a16="http://schemas.microsoft.com/office/drawing/2014/main" id="{0C37BE43-110C-4BB0-8B49-D8C3689305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18813"/>
            <a:ext cx="12192000" cy="256325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571182-1A06-454D-BBDE-DD9E3810E3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7600" y="4790894"/>
            <a:ext cx="9972478" cy="107571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2400" dirty="0">
                <a:latin typeface="Abadi" panose="020B0604020104020204" pitchFamily="34" charset="0"/>
              </a:rPr>
              <a:t>4. Buka terminal di Visual Studio Code. </a:t>
            </a:r>
            <a:r>
              <a:rPr lang="en-US" sz="2400" dirty="0" err="1">
                <a:latin typeface="Abadi" panose="020B0604020104020204" pitchFamily="34" charset="0"/>
              </a:rPr>
              <a:t>Setelah</a:t>
            </a:r>
            <a:r>
              <a:rPr lang="en-US" sz="2400" dirty="0">
                <a:latin typeface="Abadi" panose="020B0604020104020204" pitchFamily="34" charset="0"/>
              </a:rPr>
              <a:t> </a:t>
            </a:r>
            <a:r>
              <a:rPr lang="en-US" sz="2400" dirty="0" err="1">
                <a:latin typeface="Abadi" panose="020B0604020104020204" pitchFamily="34" charset="0"/>
              </a:rPr>
              <a:t>itu</a:t>
            </a:r>
            <a:r>
              <a:rPr lang="en-US" sz="2400" dirty="0">
                <a:latin typeface="Abadi" panose="020B0604020104020204" pitchFamily="34" charset="0"/>
              </a:rPr>
              <a:t>, terminal </a:t>
            </a:r>
            <a:r>
              <a:rPr lang="en-US" sz="2400" dirty="0" err="1">
                <a:latin typeface="Abadi" panose="020B0604020104020204" pitchFamily="34" charset="0"/>
              </a:rPr>
              <a:t>akan</a:t>
            </a:r>
            <a:r>
              <a:rPr lang="en-US" sz="2400" dirty="0">
                <a:latin typeface="Abadi" panose="020B0604020104020204" pitchFamily="34" charset="0"/>
              </a:rPr>
              <a:t> </a:t>
            </a:r>
            <a:r>
              <a:rPr lang="en-US" sz="2400" dirty="0" err="1">
                <a:latin typeface="Abadi" panose="020B0604020104020204" pitchFamily="34" charset="0"/>
              </a:rPr>
              <a:t>muncul</a:t>
            </a:r>
            <a:r>
              <a:rPr lang="en-US" sz="2400" dirty="0">
                <a:latin typeface="Abadi" panose="020B0604020104020204" pitchFamily="34" charset="0"/>
              </a:rPr>
              <a:t> pada </a:t>
            </a:r>
            <a:r>
              <a:rPr lang="en-US" sz="2400" dirty="0" err="1">
                <a:latin typeface="Abadi" panose="020B0604020104020204" pitchFamily="34" charset="0"/>
              </a:rPr>
              <a:t>bagian</a:t>
            </a:r>
            <a:r>
              <a:rPr lang="en-US" sz="2400" dirty="0">
                <a:latin typeface="Abadi" panose="020B0604020104020204" pitchFamily="34" charset="0"/>
              </a:rPr>
              <a:t> </a:t>
            </a:r>
            <a:r>
              <a:rPr lang="en-US" sz="2400" dirty="0" err="1">
                <a:latin typeface="Abadi" panose="020B0604020104020204" pitchFamily="34" charset="0"/>
              </a:rPr>
              <a:t>bawah</a:t>
            </a:r>
            <a:r>
              <a:rPr lang="en-US" sz="2400" dirty="0">
                <a:latin typeface="Abadi" panose="020B0604020104020204" pitchFamily="34" charset="0"/>
              </a:rPr>
              <a:t> Visual Studio Code.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02413F5-83F7-4157-B823-C9BBA27F37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4010" y="969620"/>
            <a:ext cx="4883284" cy="274684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B05B456-D1A2-4720-8EF9-9A68801A55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4918" y="944278"/>
            <a:ext cx="4883284" cy="2746847"/>
          </a:xfrm>
          <a:prstGeom prst="rect">
            <a:avLst/>
          </a:prstGeom>
        </p:spPr>
      </p:pic>
      <p:grpSp>
        <p:nvGrpSpPr>
          <p:cNvPr id="313" name="Group 312">
            <a:extLst>
              <a:ext uri="{FF2B5EF4-FFF2-40B4-BE49-F238E27FC236}">
                <a16:creationId xmlns:a16="http://schemas.microsoft.com/office/drawing/2014/main" id="{5A9A51B5-7383-4F9E-B8A0-B893EA5350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00" y="4035487"/>
            <a:ext cx="12186405" cy="599027"/>
            <a:chOff x="5599" y="4035487"/>
            <a:chExt cx="12243348" cy="599027"/>
          </a:xfrm>
        </p:grpSpPr>
        <p:sp>
          <p:nvSpPr>
            <p:cNvPr id="314" name="Freeform 6">
              <a:extLst>
                <a:ext uri="{FF2B5EF4-FFF2-40B4-BE49-F238E27FC236}">
                  <a16:creationId xmlns:a16="http://schemas.microsoft.com/office/drawing/2014/main" id="{C0461191-24F1-4F93-9F02-3A7569159D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38465" y="4468860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5" name="Freeform 105">
              <a:extLst>
                <a:ext uri="{FF2B5EF4-FFF2-40B4-BE49-F238E27FC236}">
                  <a16:creationId xmlns:a16="http://schemas.microsoft.com/office/drawing/2014/main" id="{647E3387-CFC9-4C36-A79D-939BC578F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64027" y="4040676"/>
              <a:ext cx="140901" cy="93027"/>
            </a:xfrm>
            <a:custGeom>
              <a:avLst/>
              <a:gdLst>
                <a:gd name="T0" fmla="*/ 26 w 43"/>
                <a:gd name="T1" fmla="*/ 3 h 31"/>
                <a:gd name="T2" fmla="*/ 39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4" y="0"/>
                    <a:pt x="43" y="17"/>
                    <a:pt x="39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6" name="Freeform 106">
              <a:extLst>
                <a:ext uri="{FF2B5EF4-FFF2-40B4-BE49-F238E27FC236}">
                  <a16:creationId xmlns:a16="http://schemas.microsoft.com/office/drawing/2014/main" id="{D2878C78-786C-4185-95DB-51B633DDBB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6290" y="4052101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7" name="Freeform 107">
              <a:extLst>
                <a:ext uri="{FF2B5EF4-FFF2-40B4-BE49-F238E27FC236}">
                  <a16:creationId xmlns:a16="http://schemas.microsoft.com/office/drawing/2014/main" id="{8828D5AD-323B-4750-A953-44E8C61FEA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04165" y="4128803"/>
              <a:ext cx="154193" cy="81603"/>
            </a:xfrm>
            <a:custGeom>
              <a:avLst/>
              <a:gdLst>
                <a:gd name="T0" fmla="*/ 31 w 47"/>
                <a:gd name="T1" fmla="*/ 0 h 27"/>
                <a:gd name="T2" fmla="*/ 17 w 47"/>
                <a:gd name="T3" fmla="*/ 23 h 27"/>
                <a:gd name="T4" fmla="*/ 31 w 47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7">
                  <a:moveTo>
                    <a:pt x="31" y="0"/>
                  </a:moveTo>
                  <a:cubicBezTo>
                    <a:pt x="47" y="10"/>
                    <a:pt x="32" y="27"/>
                    <a:pt x="17" y="23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8" name="Freeform 108">
              <a:extLst>
                <a:ext uri="{FF2B5EF4-FFF2-40B4-BE49-F238E27FC236}">
                  <a16:creationId xmlns:a16="http://schemas.microsoft.com/office/drawing/2014/main" id="{4BA20396-483D-478A-A01F-741A3B3E78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9517" y="4064340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9" name="Freeform 109">
              <a:extLst>
                <a:ext uri="{FF2B5EF4-FFF2-40B4-BE49-F238E27FC236}">
                  <a16:creationId xmlns:a16="http://schemas.microsoft.com/office/drawing/2014/main" id="{13E2350F-1CAC-4607-AECF-1E0F5BAC14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71592" y="4067606"/>
              <a:ext cx="154193" cy="84866"/>
            </a:xfrm>
            <a:custGeom>
              <a:avLst/>
              <a:gdLst>
                <a:gd name="T0" fmla="*/ 26 w 47"/>
                <a:gd name="T1" fmla="*/ 0 h 28"/>
                <a:gd name="T2" fmla="*/ 10 w 47"/>
                <a:gd name="T3" fmla="*/ 26 h 28"/>
                <a:gd name="T4" fmla="*/ 26 w 47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8">
                  <a:moveTo>
                    <a:pt x="26" y="0"/>
                  </a:moveTo>
                  <a:cubicBezTo>
                    <a:pt x="47" y="13"/>
                    <a:pt x="28" y="28"/>
                    <a:pt x="10" y="26"/>
                  </a:cubicBezTo>
                  <a:cubicBezTo>
                    <a:pt x="0" y="13"/>
                    <a:pt x="15" y="4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0" name="Freeform 110">
              <a:extLst>
                <a:ext uri="{FF2B5EF4-FFF2-40B4-BE49-F238E27FC236}">
                  <a16:creationId xmlns:a16="http://schemas.microsoft.com/office/drawing/2014/main" id="{720523B9-96EA-403E-82F6-0E83F24553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40568" y="4069354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1" name="Freeform 111">
              <a:extLst>
                <a:ext uri="{FF2B5EF4-FFF2-40B4-BE49-F238E27FC236}">
                  <a16:creationId xmlns:a16="http://schemas.microsoft.com/office/drawing/2014/main" id="{A95DEB16-3E2C-4BF9-8EE9-8E3F574B98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12831" y="4079846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20 w 40"/>
                <a:gd name="T3" fmla="*/ 25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1"/>
                    <a:pt x="35" y="29"/>
                    <a:pt x="20" y="25"/>
                  </a:cubicBezTo>
                  <a:cubicBezTo>
                    <a:pt x="0" y="19"/>
                    <a:pt x="5" y="2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2" name="Freeform 112">
              <a:extLst>
                <a:ext uri="{FF2B5EF4-FFF2-40B4-BE49-F238E27FC236}">
                  <a16:creationId xmlns:a16="http://schemas.microsoft.com/office/drawing/2014/main" id="{AA2E0BA7-F0E4-40AA-9B35-12E83B30B5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50890" y="4035487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3" name="Freeform 122">
              <a:extLst>
                <a:ext uri="{FF2B5EF4-FFF2-40B4-BE49-F238E27FC236}">
                  <a16:creationId xmlns:a16="http://schemas.microsoft.com/office/drawing/2014/main" id="{B8082459-F7E7-47A5-8276-B27DE8C301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577982" y="4369565"/>
              <a:ext cx="127608" cy="81603"/>
            </a:xfrm>
            <a:custGeom>
              <a:avLst/>
              <a:gdLst>
                <a:gd name="T0" fmla="*/ 24 w 39"/>
                <a:gd name="T1" fmla="*/ 0 h 27"/>
                <a:gd name="T2" fmla="*/ 20 w 39"/>
                <a:gd name="T3" fmla="*/ 26 h 27"/>
                <a:gd name="T4" fmla="*/ 24 w 39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4" y="0"/>
                  </a:moveTo>
                  <a:cubicBezTo>
                    <a:pt x="39" y="3"/>
                    <a:pt x="36" y="27"/>
                    <a:pt x="20" y="26"/>
                  </a:cubicBezTo>
                  <a:cubicBezTo>
                    <a:pt x="0" y="19"/>
                    <a:pt x="4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4" name="Freeform 123">
              <a:extLst>
                <a:ext uri="{FF2B5EF4-FFF2-40B4-BE49-F238E27FC236}">
                  <a16:creationId xmlns:a16="http://schemas.microsoft.com/office/drawing/2014/main" id="{6F19D410-1387-46D2-931C-9AF30DF7A0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6124" y="4338963"/>
              <a:ext cx="140901" cy="93843"/>
            </a:xfrm>
            <a:custGeom>
              <a:avLst/>
              <a:gdLst>
                <a:gd name="T0" fmla="*/ 26 w 43"/>
                <a:gd name="T1" fmla="*/ 3 h 31"/>
                <a:gd name="T2" fmla="*/ 40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5" name="Freeform 130">
              <a:extLst>
                <a:ext uri="{FF2B5EF4-FFF2-40B4-BE49-F238E27FC236}">
                  <a16:creationId xmlns:a16="http://schemas.microsoft.com/office/drawing/2014/main" id="{EA4DF18E-30B5-4091-AB32-CF51DFC8D6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3475" y="4335806"/>
              <a:ext cx="157737" cy="81603"/>
            </a:xfrm>
            <a:custGeom>
              <a:avLst/>
              <a:gdLst>
                <a:gd name="T0" fmla="*/ 31 w 48"/>
                <a:gd name="T1" fmla="*/ 0 h 27"/>
                <a:gd name="T2" fmla="*/ 18 w 48"/>
                <a:gd name="T3" fmla="*/ 24 h 27"/>
                <a:gd name="T4" fmla="*/ 31 w 4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27">
                  <a:moveTo>
                    <a:pt x="31" y="0"/>
                  </a:moveTo>
                  <a:cubicBezTo>
                    <a:pt x="48" y="10"/>
                    <a:pt x="32" y="27"/>
                    <a:pt x="18" y="24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6" name="Freeform 131">
              <a:extLst>
                <a:ext uri="{FF2B5EF4-FFF2-40B4-BE49-F238E27FC236}">
                  <a16:creationId xmlns:a16="http://schemas.microsoft.com/office/drawing/2014/main" id="{36289BD7-CCB4-43B7-AAE0-6B8FBE4CFA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8617" y="4366709"/>
              <a:ext cx="117860" cy="87315"/>
            </a:xfrm>
            <a:custGeom>
              <a:avLst/>
              <a:gdLst>
                <a:gd name="T0" fmla="*/ 15 w 36"/>
                <a:gd name="T1" fmla="*/ 0 h 29"/>
                <a:gd name="T2" fmla="*/ 25 w 36"/>
                <a:gd name="T3" fmla="*/ 15 h 29"/>
                <a:gd name="T4" fmla="*/ 13 w 36"/>
                <a:gd name="T5" fmla="*/ 21 h 29"/>
                <a:gd name="T6" fmla="*/ 15 w 36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9">
                  <a:moveTo>
                    <a:pt x="15" y="0"/>
                  </a:moveTo>
                  <a:cubicBezTo>
                    <a:pt x="21" y="0"/>
                    <a:pt x="36" y="13"/>
                    <a:pt x="25" y="15"/>
                  </a:cubicBezTo>
                  <a:cubicBezTo>
                    <a:pt x="20" y="19"/>
                    <a:pt x="20" y="22"/>
                    <a:pt x="13" y="21"/>
                  </a:cubicBezTo>
                  <a:cubicBezTo>
                    <a:pt x="0" y="29"/>
                    <a:pt x="0" y="0"/>
                    <a:pt x="1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7" name="Freeform 132">
              <a:extLst>
                <a:ext uri="{FF2B5EF4-FFF2-40B4-BE49-F238E27FC236}">
                  <a16:creationId xmlns:a16="http://schemas.microsoft.com/office/drawing/2014/main" id="{DAB2C40C-5E10-478A-BCDE-FC2F52109E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86093" y="4408127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8" name="Freeform 134">
              <a:extLst>
                <a:ext uri="{FF2B5EF4-FFF2-40B4-BE49-F238E27FC236}">
                  <a16:creationId xmlns:a16="http://schemas.microsoft.com/office/drawing/2014/main" id="{7A892338-8ED9-4DE0-A75A-BF19A9A5DE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82390" y="4414096"/>
              <a:ext cx="124063" cy="117507"/>
            </a:xfrm>
            <a:custGeom>
              <a:avLst/>
              <a:gdLst>
                <a:gd name="T0" fmla="*/ 20 w 38"/>
                <a:gd name="T1" fmla="*/ 2 h 39"/>
                <a:gd name="T2" fmla="*/ 38 w 38"/>
                <a:gd name="T3" fmla="*/ 19 h 39"/>
                <a:gd name="T4" fmla="*/ 20 w 38"/>
                <a:gd name="T5" fmla="*/ 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39">
                  <a:moveTo>
                    <a:pt x="20" y="2"/>
                  </a:moveTo>
                  <a:cubicBezTo>
                    <a:pt x="34" y="0"/>
                    <a:pt x="38" y="8"/>
                    <a:pt x="38" y="19"/>
                  </a:cubicBezTo>
                  <a:cubicBezTo>
                    <a:pt x="24" y="39"/>
                    <a:pt x="0" y="13"/>
                    <a:pt x="20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9" name="Freeform 135">
              <a:extLst>
                <a:ext uri="{FF2B5EF4-FFF2-40B4-BE49-F238E27FC236}">
                  <a16:creationId xmlns:a16="http://schemas.microsoft.com/office/drawing/2014/main" id="{7BB8150C-C46D-4281-8C03-8395775B08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4430" y="4320194"/>
              <a:ext cx="128495" cy="84051"/>
            </a:xfrm>
            <a:custGeom>
              <a:avLst/>
              <a:gdLst>
                <a:gd name="T0" fmla="*/ 21 w 39"/>
                <a:gd name="T1" fmla="*/ 0 h 28"/>
                <a:gd name="T2" fmla="*/ 6 w 39"/>
                <a:gd name="T3" fmla="*/ 20 h 28"/>
                <a:gd name="T4" fmla="*/ 21 w 39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8">
                  <a:moveTo>
                    <a:pt x="21" y="0"/>
                  </a:moveTo>
                  <a:cubicBezTo>
                    <a:pt x="39" y="12"/>
                    <a:pt x="22" y="28"/>
                    <a:pt x="6" y="20"/>
                  </a:cubicBezTo>
                  <a:cubicBezTo>
                    <a:pt x="0" y="7"/>
                    <a:pt x="7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0" name="Freeform 141">
              <a:extLst>
                <a:ext uri="{FF2B5EF4-FFF2-40B4-BE49-F238E27FC236}">
                  <a16:creationId xmlns:a16="http://schemas.microsoft.com/office/drawing/2014/main" id="{2CE23BC4-B0AA-44E5-A617-E0040C6591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3320" y="4394603"/>
              <a:ext cx="163941" cy="163205"/>
            </a:xfrm>
            <a:custGeom>
              <a:avLst/>
              <a:gdLst>
                <a:gd name="T0" fmla="*/ 37 w 50"/>
                <a:gd name="T1" fmla="*/ 3 h 54"/>
                <a:gd name="T2" fmla="*/ 42 w 50"/>
                <a:gd name="T3" fmla="*/ 17 h 54"/>
                <a:gd name="T4" fmla="*/ 37 w 50"/>
                <a:gd name="T5" fmla="*/ 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0" h="54">
                  <a:moveTo>
                    <a:pt x="37" y="3"/>
                  </a:moveTo>
                  <a:cubicBezTo>
                    <a:pt x="50" y="3"/>
                    <a:pt x="36" y="13"/>
                    <a:pt x="42" y="17"/>
                  </a:cubicBezTo>
                  <a:cubicBezTo>
                    <a:pt x="35" y="54"/>
                    <a:pt x="0" y="0"/>
                    <a:pt x="3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1" name="Freeform 91">
              <a:extLst>
                <a:ext uri="{FF2B5EF4-FFF2-40B4-BE49-F238E27FC236}">
                  <a16:creationId xmlns:a16="http://schemas.microsoft.com/office/drawing/2014/main" id="{C81B95E2-C643-4757-8050-BF8EF162A6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704818" y="4127559"/>
              <a:ext cx="118747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0" y="1"/>
                    <a:pt x="36" y="24"/>
                    <a:pt x="21" y="27"/>
                  </a:cubicBezTo>
                  <a:cubicBezTo>
                    <a:pt x="1" y="26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2" name="Freeform 92">
              <a:extLst>
                <a:ext uri="{FF2B5EF4-FFF2-40B4-BE49-F238E27FC236}">
                  <a16:creationId xmlns:a16="http://schemas.microsoft.com/office/drawing/2014/main" id="{B5B17008-DC4B-41DC-8EB3-8BAC57EC4D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48939" y="4064339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3" name="Freeform 93">
              <a:extLst>
                <a:ext uri="{FF2B5EF4-FFF2-40B4-BE49-F238E27FC236}">
                  <a16:creationId xmlns:a16="http://schemas.microsoft.com/office/drawing/2014/main" id="{EC702AA8-E28A-4727-B8F6-EA0B0D6633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0677" y="4086897"/>
              <a:ext cx="127608" cy="79154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4"/>
                    <a:pt x="34" y="25"/>
                    <a:pt x="19" y="26"/>
                  </a:cubicBezTo>
                  <a:cubicBezTo>
                    <a:pt x="0" y="20"/>
                    <a:pt x="7" y="4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4" name="Freeform 94">
              <a:extLst>
                <a:ext uri="{FF2B5EF4-FFF2-40B4-BE49-F238E27FC236}">
                  <a16:creationId xmlns:a16="http://schemas.microsoft.com/office/drawing/2014/main" id="{17DB10F5-3A7F-41CA-96F1-9BB1F93FDE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61384" y="4172987"/>
              <a:ext cx="138242" cy="102819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5" name="Freeform 95">
              <a:extLst>
                <a:ext uri="{FF2B5EF4-FFF2-40B4-BE49-F238E27FC236}">
                  <a16:creationId xmlns:a16="http://schemas.microsoft.com/office/drawing/2014/main" id="{566E109F-8C79-4415-993C-B525C1CFFB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43753" y="4117090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2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6" name="Freeform 96">
              <a:extLst>
                <a:ext uri="{FF2B5EF4-FFF2-40B4-BE49-F238E27FC236}">
                  <a16:creationId xmlns:a16="http://schemas.microsoft.com/office/drawing/2014/main" id="{149474EF-211A-4D61-88FD-359A46161D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562160" y="4123618"/>
              <a:ext cx="147104" cy="108531"/>
            </a:xfrm>
            <a:custGeom>
              <a:avLst/>
              <a:gdLst>
                <a:gd name="T0" fmla="*/ 28 w 45"/>
                <a:gd name="T1" fmla="*/ 0 h 36"/>
                <a:gd name="T2" fmla="*/ 41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2" y="0"/>
                    <a:pt x="45" y="13"/>
                    <a:pt x="41" y="20"/>
                  </a:cubicBezTo>
                  <a:cubicBezTo>
                    <a:pt x="24" y="36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7" name="Freeform 97">
              <a:extLst>
                <a:ext uri="{FF2B5EF4-FFF2-40B4-BE49-F238E27FC236}">
                  <a16:creationId xmlns:a16="http://schemas.microsoft.com/office/drawing/2014/main" id="{5F4BE1D2-FA48-405F-B386-2662223F62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55828" y="4126066"/>
              <a:ext cx="190526" cy="121588"/>
            </a:xfrm>
            <a:custGeom>
              <a:avLst/>
              <a:gdLst>
                <a:gd name="T0" fmla="*/ 42 w 58"/>
                <a:gd name="T1" fmla="*/ 0 h 40"/>
                <a:gd name="T2" fmla="*/ 53 w 58"/>
                <a:gd name="T3" fmla="*/ 17 h 40"/>
                <a:gd name="T4" fmla="*/ 42 w 58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8" h="40">
                  <a:moveTo>
                    <a:pt x="42" y="0"/>
                  </a:moveTo>
                  <a:cubicBezTo>
                    <a:pt x="52" y="0"/>
                    <a:pt x="50" y="9"/>
                    <a:pt x="53" y="17"/>
                  </a:cubicBezTo>
                  <a:cubicBezTo>
                    <a:pt x="58" y="40"/>
                    <a:pt x="0" y="6"/>
                    <a:pt x="4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8" name="Freeform 98">
              <a:extLst>
                <a:ext uri="{FF2B5EF4-FFF2-40B4-BE49-F238E27FC236}">
                  <a16:creationId xmlns:a16="http://schemas.microsoft.com/office/drawing/2014/main" id="{D4B247B0-AA3B-4EFA-8B58-259EEE7D05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237420" y="4126066"/>
              <a:ext cx="147990" cy="79154"/>
            </a:xfrm>
            <a:custGeom>
              <a:avLst/>
              <a:gdLst>
                <a:gd name="T0" fmla="*/ 23 w 45"/>
                <a:gd name="T1" fmla="*/ 0 h 26"/>
                <a:gd name="T2" fmla="*/ 30 w 45"/>
                <a:gd name="T3" fmla="*/ 26 h 26"/>
                <a:gd name="T4" fmla="*/ 23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3" y="0"/>
                  </a:moveTo>
                  <a:cubicBezTo>
                    <a:pt x="33" y="2"/>
                    <a:pt x="45" y="21"/>
                    <a:pt x="30" y="26"/>
                  </a:cubicBezTo>
                  <a:cubicBezTo>
                    <a:pt x="10" y="24"/>
                    <a:pt x="0" y="8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9" name="Freeform 99">
              <a:extLst>
                <a:ext uri="{FF2B5EF4-FFF2-40B4-BE49-F238E27FC236}">
                  <a16:creationId xmlns:a16="http://schemas.microsoft.com/office/drawing/2014/main" id="{0A4A8E3E-9B23-487D-A3E4-AECF6C604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430605" y="4126064"/>
              <a:ext cx="219770" cy="121588"/>
            </a:xfrm>
            <a:custGeom>
              <a:avLst/>
              <a:gdLst>
                <a:gd name="T0" fmla="*/ 36 w 67"/>
                <a:gd name="T1" fmla="*/ 0 h 40"/>
                <a:gd name="T2" fmla="*/ 44 w 67"/>
                <a:gd name="T3" fmla="*/ 2 h 40"/>
                <a:gd name="T4" fmla="*/ 31 w 67"/>
                <a:gd name="T5" fmla="*/ 2 h 40"/>
                <a:gd name="T6" fmla="*/ 36 w 67"/>
                <a:gd name="T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40">
                  <a:moveTo>
                    <a:pt x="36" y="0"/>
                  </a:moveTo>
                  <a:cubicBezTo>
                    <a:pt x="39" y="3"/>
                    <a:pt x="41" y="0"/>
                    <a:pt x="44" y="2"/>
                  </a:cubicBezTo>
                  <a:cubicBezTo>
                    <a:pt x="67" y="40"/>
                    <a:pt x="0" y="25"/>
                    <a:pt x="31" y="2"/>
                  </a:cubicBezTo>
                  <a:cubicBezTo>
                    <a:pt x="24" y="11"/>
                    <a:pt x="31" y="5"/>
                    <a:pt x="3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0" name="Freeform 100">
              <a:extLst>
                <a:ext uri="{FF2B5EF4-FFF2-40B4-BE49-F238E27FC236}">
                  <a16:creationId xmlns:a16="http://schemas.microsoft.com/office/drawing/2014/main" id="{C99F5486-8114-4644-9E49-BC52B4962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882953" y="4126065"/>
              <a:ext cx="128495" cy="93843"/>
            </a:xfrm>
            <a:custGeom>
              <a:avLst/>
              <a:gdLst>
                <a:gd name="T0" fmla="*/ 28 w 39"/>
                <a:gd name="T1" fmla="*/ 1 h 31"/>
                <a:gd name="T2" fmla="*/ 39 w 39"/>
                <a:gd name="T3" fmla="*/ 21 h 31"/>
                <a:gd name="T4" fmla="*/ 28 w 39"/>
                <a:gd name="T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8" y="1"/>
                  </a:moveTo>
                  <a:cubicBezTo>
                    <a:pt x="38" y="0"/>
                    <a:pt x="38" y="12"/>
                    <a:pt x="39" y="21"/>
                  </a:cubicBezTo>
                  <a:cubicBezTo>
                    <a:pt x="18" y="31"/>
                    <a:pt x="0" y="12"/>
                    <a:pt x="2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1" name="Freeform 101">
              <a:extLst>
                <a:ext uri="{FF2B5EF4-FFF2-40B4-BE49-F238E27FC236}">
                  <a16:creationId xmlns:a16="http://schemas.microsoft.com/office/drawing/2014/main" id="{B8C092FE-6E48-4672-BC3B-47C0994B0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80166" y="4132595"/>
              <a:ext cx="138242" cy="81603"/>
            </a:xfrm>
            <a:custGeom>
              <a:avLst/>
              <a:gdLst>
                <a:gd name="T0" fmla="*/ 22 w 42"/>
                <a:gd name="T1" fmla="*/ 0 h 27"/>
                <a:gd name="T2" fmla="*/ 14 w 42"/>
                <a:gd name="T3" fmla="*/ 25 h 27"/>
                <a:gd name="T4" fmla="*/ 22 w 4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7">
                  <a:moveTo>
                    <a:pt x="22" y="0"/>
                  </a:moveTo>
                  <a:cubicBezTo>
                    <a:pt x="42" y="7"/>
                    <a:pt x="28" y="27"/>
                    <a:pt x="14" y="25"/>
                  </a:cubicBezTo>
                  <a:cubicBezTo>
                    <a:pt x="0" y="18"/>
                    <a:pt x="9" y="2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2" name="Freeform 102">
              <a:extLst>
                <a:ext uri="{FF2B5EF4-FFF2-40B4-BE49-F238E27FC236}">
                  <a16:creationId xmlns:a16="http://schemas.microsoft.com/office/drawing/2014/main" id="{D30F8245-62F2-4C99-BB58-02D6D72AB1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40358" y="4135907"/>
              <a:ext cx="121406" cy="99554"/>
            </a:xfrm>
            <a:custGeom>
              <a:avLst/>
              <a:gdLst>
                <a:gd name="T0" fmla="*/ 21 w 37"/>
                <a:gd name="T1" fmla="*/ 0 h 33"/>
                <a:gd name="T2" fmla="*/ 19 w 37"/>
                <a:gd name="T3" fmla="*/ 23 h 33"/>
                <a:gd name="T4" fmla="*/ 21 w 3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3">
                  <a:moveTo>
                    <a:pt x="21" y="0"/>
                  </a:moveTo>
                  <a:cubicBezTo>
                    <a:pt x="37" y="0"/>
                    <a:pt x="29" y="33"/>
                    <a:pt x="19" y="23"/>
                  </a:cubicBezTo>
                  <a:cubicBezTo>
                    <a:pt x="0" y="30"/>
                    <a:pt x="3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3" name="Freeform 103">
              <a:extLst>
                <a:ext uri="{FF2B5EF4-FFF2-40B4-BE49-F238E27FC236}">
                  <a16:creationId xmlns:a16="http://schemas.microsoft.com/office/drawing/2014/main" id="{491D8A6C-874C-453C-A072-9D57207D39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20251" y="4141570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4" name="Freeform 104">
              <a:extLst>
                <a:ext uri="{FF2B5EF4-FFF2-40B4-BE49-F238E27FC236}">
                  <a16:creationId xmlns:a16="http://schemas.microsoft.com/office/drawing/2014/main" id="{84286354-D3E3-41D5-96A6-8183481914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69517" y="4141570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5" name="Freeform 113">
              <a:extLst>
                <a:ext uri="{FF2B5EF4-FFF2-40B4-BE49-F238E27FC236}">
                  <a16:creationId xmlns:a16="http://schemas.microsoft.com/office/drawing/2014/main" id="{F113CDFD-9A63-479C-A846-77687BAF0C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57738" y="4187267"/>
              <a:ext cx="9748" cy="8977"/>
            </a:xfrm>
            <a:custGeom>
              <a:avLst/>
              <a:gdLst>
                <a:gd name="T0" fmla="*/ 1 w 3"/>
                <a:gd name="T1" fmla="*/ 0 h 3"/>
                <a:gd name="T2" fmla="*/ 3 w 3"/>
                <a:gd name="T3" fmla="*/ 1 h 3"/>
                <a:gd name="T4" fmla="*/ 1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1" y="0"/>
                    <a:pt x="2" y="1"/>
                    <a:pt x="3" y="1"/>
                  </a:cubicBezTo>
                  <a:cubicBezTo>
                    <a:pt x="2" y="3"/>
                    <a:pt x="0" y="1"/>
                    <a:pt x="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6" name="Freeform 114">
              <a:extLst>
                <a:ext uri="{FF2B5EF4-FFF2-40B4-BE49-F238E27FC236}">
                  <a16:creationId xmlns:a16="http://schemas.microsoft.com/office/drawing/2014/main" id="{7772F333-FB87-43A1-A3E6-3F20FFF0F1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624192" y="4187267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2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7" name="Freeform 115">
              <a:extLst>
                <a:ext uri="{FF2B5EF4-FFF2-40B4-BE49-F238E27FC236}">
                  <a16:creationId xmlns:a16="http://schemas.microsoft.com/office/drawing/2014/main" id="{7C0A9DC1-0463-467F-A613-32FF2AB2E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287046" y="4192980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8" name="Freeform 117">
              <a:extLst>
                <a:ext uri="{FF2B5EF4-FFF2-40B4-BE49-F238E27FC236}">
                  <a16:creationId xmlns:a16="http://schemas.microsoft.com/office/drawing/2014/main" id="{A6A2784A-9AA4-49CF-8F46-E93C97D9EA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2283" y="4205221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9" name="Freeform 118">
              <a:extLst>
                <a:ext uri="{FF2B5EF4-FFF2-40B4-BE49-F238E27FC236}">
                  <a16:creationId xmlns:a16="http://schemas.microsoft.com/office/drawing/2014/main" id="{BC9997F6-3D93-4FAA-B608-2BF9C7010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543227" y="4208484"/>
              <a:ext cx="131153" cy="96290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0" name="Freeform 119">
              <a:extLst>
                <a:ext uri="{FF2B5EF4-FFF2-40B4-BE49-F238E27FC236}">
                  <a16:creationId xmlns:a16="http://schemas.microsoft.com/office/drawing/2014/main" id="{DC2EF84C-B519-485A-82F0-198ED62A05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59792" y="4149209"/>
              <a:ext cx="127608" cy="150965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1" name="Freeform 120">
              <a:extLst>
                <a:ext uri="{FF2B5EF4-FFF2-40B4-BE49-F238E27FC236}">
                  <a16:creationId xmlns:a16="http://schemas.microsoft.com/office/drawing/2014/main" id="{BDB9DC46-CFA0-4B54-A026-4A18BED395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828456" y="4451168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20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2"/>
                    <a:pt x="37" y="21"/>
                    <a:pt x="20" y="22"/>
                  </a:cubicBezTo>
                  <a:cubicBezTo>
                    <a:pt x="7" y="18"/>
                    <a:pt x="0" y="6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2" name="Freeform 121">
              <a:extLst>
                <a:ext uri="{FF2B5EF4-FFF2-40B4-BE49-F238E27FC236}">
                  <a16:creationId xmlns:a16="http://schemas.microsoft.com/office/drawing/2014/main" id="{86614BEE-B27B-4E12-860D-A4A3118556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542666" y="4462159"/>
              <a:ext cx="133812" cy="84866"/>
            </a:xfrm>
            <a:custGeom>
              <a:avLst/>
              <a:gdLst>
                <a:gd name="T0" fmla="*/ 26 w 41"/>
                <a:gd name="T1" fmla="*/ 0 h 28"/>
                <a:gd name="T2" fmla="*/ 38 w 41"/>
                <a:gd name="T3" fmla="*/ 19 h 28"/>
                <a:gd name="T4" fmla="*/ 26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0"/>
                  </a:moveTo>
                  <a:cubicBezTo>
                    <a:pt x="33" y="0"/>
                    <a:pt x="41" y="10"/>
                    <a:pt x="38" y="19"/>
                  </a:cubicBezTo>
                  <a:cubicBezTo>
                    <a:pt x="16" y="28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3" name="Freeform 125">
              <a:extLst>
                <a:ext uri="{FF2B5EF4-FFF2-40B4-BE49-F238E27FC236}">
                  <a16:creationId xmlns:a16="http://schemas.microsoft.com/office/drawing/2014/main" id="{C3AA3BD2-4B90-4009-9AEF-523CD6097A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19621" y="4440265"/>
              <a:ext cx="147990" cy="79154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9" y="24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4" name="Freeform 126">
              <a:extLst>
                <a:ext uri="{FF2B5EF4-FFF2-40B4-BE49-F238E27FC236}">
                  <a16:creationId xmlns:a16="http://schemas.microsoft.com/office/drawing/2014/main" id="{17E0D1C9-9085-42E2-A7D5-AFE4E8143F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56433" y="4452099"/>
              <a:ext cx="151535" cy="79154"/>
            </a:xfrm>
            <a:custGeom>
              <a:avLst/>
              <a:gdLst>
                <a:gd name="T0" fmla="*/ 23 w 46"/>
                <a:gd name="T1" fmla="*/ 0 h 26"/>
                <a:gd name="T2" fmla="*/ 29 w 46"/>
                <a:gd name="T3" fmla="*/ 26 h 26"/>
                <a:gd name="T4" fmla="*/ 23 w 46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6">
                  <a:moveTo>
                    <a:pt x="23" y="0"/>
                  </a:moveTo>
                  <a:cubicBezTo>
                    <a:pt x="32" y="2"/>
                    <a:pt x="46" y="22"/>
                    <a:pt x="29" y="26"/>
                  </a:cubicBezTo>
                  <a:cubicBezTo>
                    <a:pt x="10" y="24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5" name="Freeform 127">
              <a:extLst>
                <a:ext uri="{FF2B5EF4-FFF2-40B4-BE49-F238E27FC236}">
                  <a16:creationId xmlns:a16="http://schemas.microsoft.com/office/drawing/2014/main" id="{1E6F70D7-1EF4-4963-AA44-9E69E204ED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231217" y="4452098"/>
              <a:ext cx="137356" cy="79154"/>
            </a:xfrm>
            <a:custGeom>
              <a:avLst/>
              <a:gdLst>
                <a:gd name="T0" fmla="*/ 28 w 42"/>
                <a:gd name="T1" fmla="*/ 0 h 26"/>
                <a:gd name="T2" fmla="*/ 23 w 42"/>
                <a:gd name="T3" fmla="*/ 26 h 26"/>
                <a:gd name="T4" fmla="*/ 28 w 42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28" y="0"/>
                  </a:moveTo>
                  <a:cubicBezTo>
                    <a:pt x="42" y="4"/>
                    <a:pt x="38" y="23"/>
                    <a:pt x="23" y="26"/>
                  </a:cubicBezTo>
                  <a:cubicBezTo>
                    <a:pt x="0" y="26"/>
                    <a:pt x="8" y="5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6" name="Freeform 128">
              <a:extLst>
                <a:ext uri="{FF2B5EF4-FFF2-40B4-BE49-F238E27FC236}">
                  <a16:creationId xmlns:a16="http://schemas.microsoft.com/office/drawing/2014/main" id="{BC10A3D0-5701-4F5C-AA52-80B5EF5C2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758407" y="4455361"/>
              <a:ext cx="131153" cy="78339"/>
            </a:xfrm>
            <a:custGeom>
              <a:avLst/>
              <a:gdLst>
                <a:gd name="T0" fmla="*/ 18 w 40"/>
                <a:gd name="T1" fmla="*/ 0 h 26"/>
                <a:gd name="T2" fmla="*/ 7 w 40"/>
                <a:gd name="T3" fmla="*/ 20 h 26"/>
                <a:gd name="T4" fmla="*/ 18 w 40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6">
                  <a:moveTo>
                    <a:pt x="18" y="0"/>
                  </a:moveTo>
                  <a:cubicBezTo>
                    <a:pt x="40" y="9"/>
                    <a:pt x="28" y="26"/>
                    <a:pt x="7" y="20"/>
                  </a:cubicBezTo>
                  <a:cubicBezTo>
                    <a:pt x="0" y="8"/>
                    <a:pt x="6" y="1"/>
                    <a:pt x="1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7" name="Freeform 129">
              <a:extLst>
                <a:ext uri="{FF2B5EF4-FFF2-40B4-BE49-F238E27FC236}">
                  <a16:creationId xmlns:a16="http://schemas.microsoft.com/office/drawing/2014/main" id="{3B20264E-BA61-487E-8D88-337EE841C9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06203" y="4455361"/>
              <a:ext cx="147990" cy="109348"/>
            </a:xfrm>
            <a:custGeom>
              <a:avLst/>
              <a:gdLst>
                <a:gd name="T0" fmla="*/ 28 w 45"/>
                <a:gd name="T1" fmla="*/ 0 h 36"/>
                <a:gd name="T2" fmla="*/ 42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4" y="1"/>
                    <a:pt x="45" y="11"/>
                    <a:pt x="42" y="20"/>
                  </a:cubicBezTo>
                  <a:cubicBezTo>
                    <a:pt x="25" y="36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8" name="Freeform 133">
              <a:extLst>
                <a:ext uri="{FF2B5EF4-FFF2-40B4-BE49-F238E27FC236}">
                  <a16:creationId xmlns:a16="http://schemas.microsoft.com/office/drawing/2014/main" id="{3322FBB4-6B22-4E63-9CC8-04663BBF30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513019" y="4464339"/>
              <a:ext cx="137356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9" name="Freeform 136">
              <a:extLst>
                <a:ext uri="{FF2B5EF4-FFF2-40B4-BE49-F238E27FC236}">
                  <a16:creationId xmlns:a16="http://schemas.microsoft.com/office/drawing/2014/main" id="{7A117676-0DC5-4BD8-8CE6-E08E066FA3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574116" y="4476205"/>
              <a:ext cx="127608" cy="69362"/>
            </a:xfrm>
            <a:custGeom>
              <a:avLst/>
              <a:gdLst>
                <a:gd name="T0" fmla="*/ 21 w 39"/>
                <a:gd name="T1" fmla="*/ 0 h 23"/>
                <a:gd name="T2" fmla="*/ 22 w 39"/>
                <a:gd name="T3" fmla="*/ 23 h 23"/>
                <a:gd name="T4" fmla="*/ 21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1" y="0"/>
                  </a:moveTo>
                  <a:cubicBezTo>
                    <a:pt x="37" y="0"/>
                    <a:pt x="39" y="22"/>
                    <a:pt x="22" y="23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0" name="Freeform 137">
              <a:extLst>
                <a:ext uri="{FF2B5EF4-FFF2-40B4-BE49-F238E27FC236}">
                  <a16:creationId xmlns:a16="http://schemas.microsoft.com/office/drawing/2014/main" id="{77D55ADC-16B9-4A44-8D85-7D7DA15A84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4235" y="4479843"/>
              <a:ext cx="127608" cy="93843"/>
            </a:xfrm>
            <a:custGeom>
              <a:avLst/>
              <a:gdLst>
                <a:gd name="T0" fmla="*/ 23 w 39"/>
                <a:gd name="T1" fmla="*/ 0 h 31"/>
                <a:gd name="T2" fmla="*/ 17 w 39"/>
                <a:gd name="T3" fmla="*/ 26 h 31"/>
                <a:gd name="T4" fmla="*/ 23 w 39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3" y="0"/>
                  </a:moveTo>
                  <a:cubicBezTo>
                    <a:pt x="39" y="3"/>
                    <a:pt x="39" y="31"/>
                    <a:pt x="17" y="26"/>
                  </a:cubicBezTo>
                  <a:cubicBezTo>
                    <a:pt x="0" y="6"/>
                    <a:pt x="15" y="5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1" name="Freeform 138">
              <a:extLst>
                <a:ext uri="{FF2B5EF4-FFF2-40B4-BE49-F238E27FC236}">
                  <a16:creationId xmlns:a16="http://schemas.microsoft.com/office/drawing/2014/main" id="{FF9BC36F-D6E8-40D5-9402-5BA4411F83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21678" y="4482292"/>
              <a:ext cx="117860" cy="79154"/>
            </a:xfrm>
            <a:custGeom>
              <a:avLst/>
              <a:gdLst>
                <a:gd name="T0" fmla="*/ 21 w 36"/>
                <a:gd name="T1" fmla="*/ 0 h 26"/>
                <a:gd name="T2" fmla="*/ 21 w 36"/>
                <a:gd name="T3" fmla="*/ 26 h 26"/>
                <a:gd name="T4" fmla="*/ 21 w 36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6">
                  <a:moveTo>
                    <a:pt x="21" y="0"/>
                  </a:moveTo>
                  <a:cubicBezTo>
                    <a:pt x="32" y="4"/>
                    <a:pt x="36" y="23"/>
                    <a:pt x="21" y="26"/>
                  </a:cubicBezTo>
                  <a:cubicBezTo>
                    <a:pt x="1" y="24"/>
                    <a:pt x="0" y="2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2" name="Freeform 139">
              <a:extLst>
                <a:ext uri="{FF2B5EF4-FFF2-40B4-BE49-F238E27FC236}">
                  <a16:creationId xmlns:a16="http://schemas.microsoft.com/office/drawing/2014/main" id="{7584B240-17A2-48DA-85C8-341F66C4F5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543226" y="4488819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19 w 40"/>
                <a:gd name="T3" fmla="*/ 26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2"/>
                    <a:pt x="34" y="29"/>
                    <a:pt x="19" y="26"/>
                  </a:cubicBezTo>
                  <a:cubicBezTo>
                    <a:pt x="0" y="19"/>
                    <a:pt x="4" y="2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3" name="Freeform 140">
              <a:extLst>
                <a:ext uri="{FF2B5EF4-FFF2-40B4-BE49-F238E27FC236}">
                  <a16:creationId xmlns:a16="http://schemas.microsoft.com/office/drawing/2014/main" id="{0219C4FC-2CB5-427F-9F33-A5834892D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01217" y="4492083"/>
              <a:ext cx="137356" cy="96290"/>
            </a:xfrm>
            <a:custGeom>
              <a:avLst/>
              <a:gdLst>
                <a:gd name="T0" fmla="*/ 25 w 42"/>
                <a:gd name="T1" fmla="*/ 0 h 32"/>
                <a:gd name="T2" fmla="*/ 4 w 42"/>
                <a:gd name="T3" fmla="*/ 18 h 32"/>
                <a:gd name="T4" fmla="*/ 25 w 42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2">
                  <a:moveTo>
                    <a:pt x="25" y="0"/>
                  </a:moveTo>
                  <a:cubicBezTo>
                    <a:pt x="42" y="13"/>
                    <a:pt x="15" y="32"/>
                    <a:pt x="4" y="18"/>
                  </a:cubicBezTo>
                  <a:cubicBezTo>
                    <a:pt x="0" y="5"/>
                    <a:pt x="16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4" name="Freeform 142">
              <a:extLst>
                <a:ext uri="{FF2B5EF4-FFF2-40B4-BE49-F238E27FC236}">
                  <a16:creationId xmlns:a16="http://schemas.microsoft.com/office/drawing/2014/main" id="{5FBF0933-FF5E-4321-8D3C-7413462845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71778" y="4519012"/>
              <a:ext cx="3545" cy="5712"/>
            </a:xfrm>
            <a:custGeom>
              <a:avLst/>
              <a:gdLst>
                <a:gd name="T0" fmla="*/ 0 w 1"/>
                <a:gd name="T1" fmla="*/ 0 h 2"/>
                <a:gd name="T2" fmla="*/ 1 w 1"/>
                <a:gd name="T3" fmla="*/ 2 h 2"/>
                <a:gd name="T4" fmla="*/ 0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1" y="1"/>
                    <a:pt x="1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5" name="Freeform 143">
              <a:extLst>
                <a:ext uri="{FF2B5EF4-FFF2-40B4-BE49-F238E27FC236}">
                  <a16:creationId xmlns:a16="http://schemas.microsoft.com/office/drawing/2014/main" id="{2E6D589C-D9A5-4C27-BC99-0C87091255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98847" y="4522275"/>
              <a:ext cx="121406" cy="78339"/>
            </a:xfrm>
            <a:custGeom>
              <a:avLst/>
              <a:gdLst>
                <a:gd name="T0" fmla="*/ 21 w 37"/>
                <a:gd name="T1" fmla="*/ 0 h 26"/>
                <a:gd name="T2" fmla="*/ 22 w 37"/>
                <a:gd name="T3" fmla="*/ 26 h 26"/>
                <a:gd name="T4" fmla="*/ 21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21" y="0"/>
                  </a:moveTo>
                  <a:cubicBezTo>
                    <a:pt x="32" y="2"/>
                    <a:pt x="37" y="23"/>
                    <a:pt x="22" y="26"/>
                  </a:cubicBezTo>
                  <a:cubicBezTo>
                    <a:pt x="3" y="26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6" name="Freeform 144">
              <a:extLst>
                <a:ext uri="{FF2B5EF4-FFF2-40B4-BE49-F238E27FC236}">
                  <a16:creationId xmlns:a16="http://schemas.microsoft.com/office/drawing/2014/main" id="{3AAE79CE-A9F5-4091-9EDD-9AF18D24CE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67356" y="4519012"/>
              <a:ext cx="141786" cy="90579"/>
            </a:xfrm>
            <a:custGeom>
              <a:avLst/>
              <a:gdLst>
                <a:gd name="T0" fmla="*/ 28 w 43"/>
                <a:gd name="T1" fmla="*/ 2 h 30"/>
                <a:gd name="T2" fmla="*/ 41 w 43"/>
                <a:gd name="T3" fmla="*/ 20 h 30"/>
                <a:gd name="T4" fmla="*/ 28 w 43"/>
                <a:gd name="T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8" y="2"/>
                  </a:moveTo>
                  <a:cubicBezTo>
                    <a:pt x="36" y="0"/>
                    <a:pt x="43" y="12"/>
                    <a:pt x="41" y="20"/>
                  </a:cubicBezTo>
                  <a:cubicBezTo>
                    <a:pt x="24" y="30"/>
                    <a:pt x="0" y="14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7" name="Freeform 145">
              <a:extLst>
                <a:ext uri="{FF2B5EF4-FFF2-40B4-BE49-F238E27FC236}">
                  <a16:creationId xmlns:a16="http://schemas.microsoft.com/office/drawing/2014/main" id="{CE22994F-D03D-486A-94FA-E2E9600B93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77377" y="4524725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19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1"/>
                    <a:pt x="37" y="22"/>
                    <a:pt x="19" y="22"/>
                  </a:cubicBezTo>
                  <a:cubicBezTo>
                    <a:pt x="6" y="18"/>
                    <a:pt x="0" y="4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8" name="Freeform 8">
              <a:extLst>
                <a:ext uri="{FF2B5EF4-FFF2-40B4-BE49-F238E27FC236}">
                  <a16:creationId xmlns:a16="http://schemas.microsoft.com/office/drawing/2014/main" id="{56F69BEC-67A6-49BE-A79B-DEA26A0E3E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32868" y="4482700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9" name="Freeform 8">
              <a:extLst>
                <a:ext uri="{FF2B5EF4-FFF2-40B4-BE49-F238E27FC236}">
                  <a16:creationId xmlns:a16="http://schemas.microsoft.com/office/drawing/2014/main" id="{88D8A28F-787E-49C5-9C34-A450059331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617" y="4044881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0" name="Freeform 106">
              <a:extLst>
                <a:ext uri="{FF2B5EF4-FFF2-40B4-BE49-F238E27FC236}">
                  <a16:creationId xmlns:a16="http://schemas.microsoft.com/office/drawing/2014/main" id="{B53BF6C7-F3D6-4D39-982E-0DFCD2986D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599" y="42593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1" name="Freeform 120">
              <a:extLst>
                <a:ext uri="{FF2B5EF4-FFF2-40B4-BE49-F238E27FC236}">
                  <a16:creationId xmlns:a16="http://schemas.microsoft.com/office/drawing/2014/main" id="{F3A1BAD8-46B2-4396-90A4-64A57678D0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43123" y="4145024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20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2"/>
                    <a:pt x="37" y="21"/>
                    <a:pt x="20" y="22"/>
                  </a:cubicBezTo>
                  <a:cubicBezTo>
                    <a:pt x="7" y="18"/>
                    <a:pt x="0" y="6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2" name="Freeform 120">
              <a:extLst>
                <a:ext uri="{FF2B5EF4-FFF2-40B4-BE49-F238E27FC236}">
                  <a16:creationId xmlns:a16="http://schemas.microsoft.com/office/drawing/2014/main" id="{F125F85A-F814-477D-8262-DFECF4A837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25006" y="4153810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20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2"/>
                    <a:pt x="37" y="21"/>
                    <a:pt x="20" y="22"/>
                  </a:cubicBezTo>
                  <a:cubicBezTo>
                    <a:pt x="7" y="18"/>
                    <a:pt x="0" y="6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3" name="Freeform 125">
              <a:extLst>
                <a:ext uri="{FF2B5EF4-FFF2-40B4-BE49-F238E27FC236}">
                  <a16:creationId xmlns:a16="http://schemas.microsoft.com/office/drawing/2014/main" id="{53C51890-08DF-4F68-9B7D-A45FCB585C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34269" y="4433273"/>
              <a:ext cx="147990" cy="79154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9" y="24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4" name="Freeform 137">
              <a:extLst>
                <a:ext uri="{FF2B5EF4-FFF2-40B4-BE49-F238E27FC236}">
                  <a16:creationId xmlns:a16="http://schemas.microsoft.com/office/drawing/2014/main" id="{EB408F99-70FB-45E9-88B0-2853508081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866" y="4165644"/>
              <a:ext cx="127608" cy="93843"/>
            </a:xfrm>
            <a:custGeom>
              <a:avLst/>
              <a:gdLst>
                <a:gd name="T0" fmla="*/ 23 w 39"/>
                <a:gd name="T1" fmla="*/ 0 h 31"/>
                <a:gd name="T2" fmla="*/ 17 w 39"/>
                <a:gd name="T3" fmla="*/ 26 h 31"/>
                <a:gd name="T4" fmla="*/ 23 w 39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3" y="0"/>
                  </a:moveTo>
                  <a:cubicBezTo>
                    <a:pt x="39" y="3"/>
                    <a:pt x="39" y="31"/>
                    <a:pt x="17" y="26"/>
                  </a:cubicBezTo>
                  <a:cubicBezTo>
                    <a:pt x="0" y="6"/>
                    <a:pt x="15" y="5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5" name="Freeform 6">
              <a:extLst>
                <a:ext uri="{FF2B5EF4-FFF2-40B4-BE49-F238E27FC236}">
                  <a16:creationId xmlns:a16="http://schemas.microsoft.com/office/drawing/2014/main" id="{76738844-B284-4A1A-9BB9-1C78E5437B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89087" y="4392994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6" name="Freeform 105">
              <a:extLst>
                <a:ext uri="{FF2B5EF4-FFF2-40B4-BE49-F238E27FC236}">
                  <a16:creationId xmlns:a16="http://schemas.microsoft.com/office/drawing/2014/main" id="{78AF8CED-F114-4A7F-9EAA-D7737BCE33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584237" y="4198327"/>
              <a:ext cx="140901" cy="93027"/>
            </a:xfrm>
            <a:custGeom>
              <a:avLst/>
              <a:gdLst>
                <a:gd name="T0" fmla="*/ 26 w 43"/>
                <a:gd name="T1" fmla="*/ 3 h 31"/>
                <a:gd name="T2" fmla="*/ 39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4" y="0"/>
                    <a:pt x="43" y="17"/>
                    <a:pt x="39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7" name="Freeform 106">
              <a:extLst>
                <a:ext uri="{FF2B5EF4-FFF2-40B4-BE49-F238E27FC236}">
                  <a16:creationId xmlns:a16="http://schemas.microsoft.com/office/drawing/2014/main" id="{81F4134F-0B75-4813-893C-1EFF16A2F6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35763" y="4152915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8" name="Freeform 107">
              <a:extLst>
                <a:ext uri="{FF2B5EF4-FFF2-40B4-BE49-F238E27FC236}">
                  <a16:creationId xmlns:a16="http://schemas.microsoft.com/office/drawing/2014/main" id="{407BA83B-BDC4-46FA-A643-0A46519ACB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63638" y="4229617"/>
              <a:ext cx="154193" cy="81603"/>
            </a:xfrm>
            <a:custGeom>
              <a:avLst/>
              <a:gdLst>
                <a:gd name="T0" fmla="*/ 31 w 47"/>
                <a:gd name="T1" fmla="*/ 0 h 27"/>
                <a:gd name="T2" fmla="*/ 17 w 47"/>
                <a:gd name="T3" fmla="*/ 23 h 27"/>
                <a:gd name="T4" fmla="*/ 31 w 47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7">
                  <a:moveTo>
                    <a:pt x="31" y="0"/>
                  </a:moveTo>
                  <a:cubicBezTo>
                    <a:pt x="47" y="10"/>
                    <a:pt x="32" y="27"/>
                    <a:pt x="17" y="23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9" name="Freeform 108">
              <a:extLst>
                <a:ext uri="{FF2B5EF4-FFF2-40B4-BE49-F238E27FC236}">
                  <a16:creationId xmlns:a16="http://schemas.microsoft.com/office/drawing/2014/main" id="{F0C37DE0-0363-410F-A6E2-30007F3EC9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848990" y="4165154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0" name="Freeform 109">
              <a:extLst>
                <a:ext uri="{FF2B5EF4-FFF2-40B4-BE49-F238E27FC236}">
                  <a16:creationId xmlns:a16="http://schemas.microsoft.com/office/drawing/2014/main" id="{E6F9E65F-176D-43BE-87C4-FBC65C1CD5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340505" y="4197800"/>
              <a:ext cx="154193" cy="84866"/>
            </a:xfrm>
            <a:custGeom>
              <a:avLst/>
              <a:gdLst>
                <a:gd name="T0" fmla="*/ 26 w 47"/>
                <a:gd name="T1" fmla="*/ 0 h 28"/>
                <a:gd name="T2" fmla="*/ 10 w 47"/>
                <a:gd name="T3" fmla="*/ 26 h 28"/>
                <a:gd name="T4" fmla="*/ 26 w 47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8">
                  <a:moveTo>
                    <a:pt x="26" y="0"/>
                  </a:moveTo>
                  <a:cubicBezTo>
                    <a:pt x="47" y="13"/>
                    <a:pt x="28" y="28"/>
                    <a:pt x="10" y="26"/>
                  </a:cubicBezTo>
                  <a:cubicBezTo>
                    <a:pt x="0" y="13"/>
                    <a:pt x="15" y="4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1" name="Freeform 110">
              <a:extLst>
                <a:ext uri="{FF2B5EF4-FFF2-40B4-BE49-F238E27FC236}">
                  <a16:creationId xmlns:a16="http://schemas.microsoft.com/office/drawing/2014/main" id="{4EAB9AD4-661B-47AE-B073-C1A9F8BE54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7174" y="4170168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2" name="Freeform 111">
              <a:extLst>
                <a:ext uri="{FF2B5EF4-FFF2-40B4-BE49-F238E27FC236}">
                  <a16:creationId xmlns:a16="http://schemas.microsoft.com/office/drawing/2014/main" id="{DBBC46DC-42BB-4694-9526-8BA6485717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072304" y="4180660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20 w 40"/>
                <a:gd name="T3" fmla="*/ 25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1"/>
                    <a:pt x="35" y="29"/>
                    <a:pt x="20" y="25"/>
                  </a:cubicBezTo>
                  <a:cubicBezTo>
                    <a:pt x="0" y="19"/>
                    <a:pt x="5" y="2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3" name="Freeform 112">
              <a:extLst>
                <a:ext uri="{FF2B5EF4-FFF2-40B4-BE49-F238E27FC236}">
                  <a16:creationId xmlns:a16="http://schemas.microsoft.com/office/drawing/2014/main" id="{54395EF3-155B-4EFF-B95A-F92A74FC0D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57475" y="4168419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4" name="Freeform 122">
              <a:extLst>
                <a:ext uri="{FF2B5EF4-FFF2-40B4-BE49-F238E27FC236}">
                  <a16:creationId xmlns:a16="http://schemas.microsoft.com/office/drawing/2014/main" id="{66171B31-CAD6-482C-A77B-42135D408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317460" y="4482700"/>
              <a:ext cx="127608" cy="81603"/>
            </a:xfrm>
            <a:custGeom>
              <a:avLst/>
              <a:gdLst>
                <a:gd name="T0" fmla="*/ 24 w 39"/>
                <a:gd name="T1" fmla="*/ 0 h 27"/>
                <a:gd name="T2" fmla="*/ 20 w 39"/>
                <a:gd name="T3" fmla="*/ 26 h 27"/>
                <a:gd name="T4" fmla="*/ 24 w 39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4" y="0"/>
                  </a:moveTo>
                  <a:cubicBezTo>
                    <a:pt x="39" y="3"/>
                    <a:pt x="36" y="27"/>
                    <a:pt x="20" y="26"/>
                  </a:cubicBezTo>
                  <a:cubicBezTo>
                    <a:pt x="0" y="19"/>
                    <a:pt x="4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5" name="Freeform 130">
              <a:extLst>
                <a:ext uri="{FF2B5EF4-FFF2-40B4-BE49-F238E27FC236}">
                  <a16:creationId xmlns:a16="http://schemas.microsoft.com/office/drawing/2014/main" id="{CF2FFA42-E251-47CD-9B07-E14AB17162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55652" y="4485962"/>
              <a:ext cx="157737" cy="81603"/>
            </a:xfrm>
            <a:custGeom>
              <a:avLst/>
              <a:gdLst>
                <a:gd name="T0" fmla="*/ 31 w 48"/>
                <a:gd name="T1" fmla="*/ 0 h 27"/>
                <a:gd name="T2" fmla="*/ 18 w 48"/>
                <a:gd name="T3" fmla="*/ 24 h 27"/>
                <a:gd name="T4" fmla="*/ 31 w 4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27">
                  <a:moveTo>
                    <a:pt x="31" y="0"/>
                  </a:moveTo>
                  <a:cubicBezTo>
                    <a:pt x="48" y="10"/>
                    <a:pt x="32" y="27"/>
                    <a:pt x="18" y="24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6" name="Freeform 131">
              <a:extLst>
                <a:ext uri="{FF2B5EF4-FFF2-40B4-BE49-F238E27FC236}">
                  <a16:creationId xmlns:a16="http://schemas.microsoft.com/office/drawing/2014/main" id="{E0179420-5731-458F-B4C1-F9643AD305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89079" y="4469234"/>
              <a:ext cx="117860" cy="87315"/>
            </a:xfrm>
            <a:custGeom>
              <a:avLst/>
              <a:gdLst>
                <a:gd name="T0" fmla="*/ 15 w 36"/>
                <a:gd name="T1" fmla="*/ 0 h 29"/>
                <a:gd name="T2" fmla="*/ 25 w 36"/>
                <a:gd name="T3" fmla="*/ 15 h 29"/>
                <a:gd name="T4" fmla="*/ 13 w 36"/>
                <a:gd name="T5" fmla="*/ 21 h 29"/>
                <a:gd name="T6" fmla="*/ 15 w 36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9">
                  <a:moveTo>
                    <a:pt x="15" y="0"/>
                  </a:moveTo>
                  <a:cubicBezTo>
                    <a:pt x="21" y="0"/>
                    <a:pt x="36" y="13"/>
                    <a:pt x="25" y="15"/>
                  </a:cubicBezTo>
                  <a:cubicBezTo>
                    <a:pt x="20" y="19"/>
                    <a:pt x="20" y="22"/>
                    <a:pt x="13" y="21"/>
                  </a:cubicBezTo>
                  <a:cubicBezTo>
                    <a:pt x="0" y="29"/>
                    <a:pt x="0" y="0"/>
                    <a:pt x="1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7" name="Freeform 132">
              <a:extLst>
                <a:ext uri="{FF2B5EF4-FFF2-40B4-BE49-F238E27FC236}">
                  <a16:creationId xmlns:a16="http://schemas.microsoft.com/office/drawing/2014/main" id="{CAC9BD3C-759D-4A6C-BE6A-DE195B7FD1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545566" y="4508941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8" name="Freeform 134">
              <a:extLst>
                <a:ext uri="{FF2B5EF4-FFF2-40B4-BE49-F238E27FC236}">
                  <a16:creationId xmlns:a16="http://schemas.microsoft.com/office/drawing/2014/main" id="{821D69E2-9C40-4B03-BD90-461F86EA53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41863" y="4514910"/>
              <a:ext cx="124063" cy="117507"/>
            </a:xfrm>
            <a:custGeom>
              <a:avLst/>
              <a:gdLst>
                <a:gd name="T0" fmla="*/ 20 w 38"/>
                <a:gd name="T1" fmla="*/ 2 h 39"/>
                <a:gd name="T2" fmla="*/ 38 w 38"/>
                <a:gd name="T3" fmla="*/ 19 h 39"/>
                <a:gd name="T4" fmla="*/ 20 w 38"/>
                <a:gd name="T5" fmla="*/ 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39">
                  <a:moveTo>
                    <a:pt x="20" y="2"/>
                  </a:moveTo>
                  <a:cubicBezTo>
                    <a:pt x="34" y="0"/>
                    <a:pt x="38" y="8"/>
                    <a:pt x="38" y="19"/>
                  </a:cubicBezTo>
                  <a:cubicBezTo>
                    <a:pt x="24" y="39"/>
                    <a:pt x="0" y="13"/>
                    <a:pt x="20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9" name="Freeform 135">
              <a:extLst>
                <a:ext uri="{FF2B5EF4-FFF2-40B4-BE49-F238E27FC236}">
                  <a16:creationId xmlns:a16="http://schemas.microsoft.com/office/drawing/2014/main" id="{14A067AA-4049-4252-955A-09AB6E163F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03010" y="4487588"/>
              <a:ext cx="128495" cy="84051"/>
            </a:xfrm>
            <a:custGeom>
              <a:avLst/>
              <a:gdLst>
                <a:gd name="T0" fmla="*/ 21 w 39"/>
                <a:gd name="T1" fmla="*/ 0 h 28"/>
                <a:gd name="T2" fmla="*/ 6 w 39"/>
                <a:gd name="T3" fmla="*/ 20 h 28"/>
                <a:gd name="T4" fmla="*/ 21 w 39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8">
                  <a:moveTo>
                    <a:pt x="21" y="0"/>
                  </a:moveTo>
                  <a:cubicBezTo>
                    <a:pt x="39" y="12"/>
                    <a:pt x="22" y="28"/>
                    <a:pt x="6" y="20"/>
                  </a:cubicBezTo>
                  <a:cubicBezTo>
                    <a:pt x="0" y="7"/>
                    <a:pt x="7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0" name="Freeform 141">
              <a:extLst>
                <a:ext uri="{FF2B5EF4-FFF2-40B4-BE49-F238E27FC236}">
                  <a16:creationId xmlns:a16="http://schemas.microsoft.com/office/drawing/2014/main" id="{D492653B-CD03-487E-817C-C7ABD08ED0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870370" y="4471309"/>
              <a:ext cx="163941" cy="163205"/>
            </a:xfrm>
            <a:custGeom>
              <a:avLst/>
              <a:gdLst>
                <a:gd name="T0" fmla="*/ 37 w 50"/>
                <a:gd name="T1" fmla="*/ 3 h 54"/>
                <a:gd name="T2" fmla="*/ 42 w 50"/>
                <a:gd name="T3" fmla="*/ 17 h 54"/>
                <a:gd name="T4" fmla="*/ 37 w 50"/>
                <a:gd name="T5" fmla="*/ 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0" h="54">
                  <a:moveTo>
                    <a:pt x="37" y="3"/>
                  </a:moveTo>
                  <a:cubicBezTo>
                    <a:pt x="50" y="3"/>
                    <a:pt x="36" y="13"/>
                    <a:pt x="42" y="17"/>
                  </a:cubicBezTo>
                  <a:cubicBezTo>
                    <a:pt x="35" y="54"/>
                    <a:pt x="0" y="0"/>
                    <a:pt x="3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1" name="Freeform 91">
              <a:extLst>
                <a:ext uri="{FF2B5EF4-FFF2-40B4-BE49-F238E27FC236}">
                  <a16:creationId xmlns:a16="http://schemas.microsoft.com/office/drawing/2014/main" id="{A8A7DA15-ECD2-40DC-B47A-8DFEF86625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64291" y="4228373"/>
              <a:ext cx="118747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0" y="1"/>
                    <a:pt x="36" y="24"/>
                    <a:pt x="21" y="27"/>
                  </a:cubicBezTo>
                  <a:cubicBezTo>
                    <a:pt x="1" y="26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2" name="Freeform 92">
              <a:extLst>
                <a:ext uri="{FF2B5EF4-FFF2-40B4-BE49-F238E27FC236}">
                  <a16:creationId xmlns:a16="http://schemas.microsoft.com/office/drawing/2014/main" id="{5270AE32-C036-4ABA-A28A-8BDF16A345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108412" y="4165153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3" name="Freeform 93">
              <a:extLst>
                <a:ext uri="{FF2B5EF4-FFF2-40B4-BE49-F238E27FC236}">
                  <a16:creationId xmlns:a16="http://schemas.microsoft.com/office/drawing/2014/main" id="{BD78EB4C-3276-473A-8AAC-2AA6DEEC86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934050" y="4187563"/>
              <a:ext cx="127608" cy="79154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4"/>
                    <a:pt x="34" y="25"/>
                    <a:pt x="19" y="26"/>
                  </a:cubicBezTo>
                  <a:cubicBezTo>
                    <a:pt x="0" y="20"/>
                    <a:pt x="7" y="4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4" name="Freeform 94">
              <a:extLst>
                <a:ext uri="{FF2B5EF4-FFF2-40B4-BE49-F238E27FC236}">
                  <a16:creationId xmlns:a16="http://schemas.microsoft.com/office/drawing/2014/main" id="{4C4AD0D0-79C3-4D58-9028-2B957623D9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20857" y="4225991"/>
              <a:ext cx="138242" cy="102819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5" name="Freeform 95">
              <a:extLst>
                <a:ext uri="{FF2B5EF4-FFF2-40B4-BE49-F238E27FC236}">
                  <a16:creationId xmlns:a16="http://schemas.microsoft.com/office/drawing/2014/main" id="{BFCD6DC4-AF58-4A64-8DCB-5BD58DFA1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703226" y="4170094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2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6" name="Freeform 96">
              <a:extLst>
                <a:ext uri="{FF2B5EF4-FFF2-40B4-BE49-F238E27FC236}">
                  <a16:creationId xmlns:a16="http://schemas.microsoft.com/office/drawing/2014/main" id="{ECE83EA9-F58D-452D-B8FD-6893B61C7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21633" y="4176622"/>
              <a:ext cx="147104" cy="108531"/>
            </a:xfrm>
            <a:custGeom>
              <a:avLst/>
              <a:gdLst>
                <a:gd name="T0" fmla="*/ 28 w 45"/>
                <a:gd name="T1" fmla="*/ 0 h 36"/>
                <a:gd name="T2" fmla="*/ 41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2" y="0"/>
                    <a:pt x="45" y="13"/>
                    <a:pt x="41" y="20"/>
                  </a:cubicBezTo>
                  <a:cubicBezTo>
                    <a:pt x="24" y="36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7" name="Freeform 97">
              <a:extLst>
                <a:ext uri="{FF2B5EF4-FFF2-40B4-BE49-F238E27FC236}">
                  <a16:creationId xmlns:a16="http://schemas.microsoft.com/office/drawing/2014/main" id="{0E47C341-DBCD-4B50-BA3E-BA1766E8F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15301" y="4179070"/>
              <a:ext cx="190526" cy="121588"/>
            </a:xfrm>
            <a:custGeom>
              <a:avLst/>
              <a:gdLst>
                <a:gd name="T0" fmla="*/ 42 w 58"/>
                <a:gd name="T1" fmla="*/ 0 h 40"/>
                <a:gd name="T2" fmla="*/ 53 w 58"/>
                <a:gd name="T3" fmla="*/ 17 h 40"/>
                <a:gd name="T4" fmla="*/ 42 w 58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8" h="40">
                  <a:moveTo>
                    <a:pt x="42" y="0"/>
                  </a:moveTo>
                  <a:cubicBezTo>
                    <a:pt x="52" y="0"/>
                    <a:pt x="50" y="9"/>
                    <a:pt x="53" y="17"/>
                  </a:cubicBezTo>
                  <a:cubicBezTo>
                    <a:pt x="58" y="40"/>
                    <a:pt x="0" y="6"/>
                    <a:pt x="4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8" name="Freeform 98">
              <a:extLst>
                <a:ext uri="{FF2B5EF4-FFF2-40B4-BE49-F238E27FC236}">
                  <a16:creationId xmlns:a16="http://schemas.microsoft.com/office/drawing/2014/main" id="{77E5DE6C-50A8-421E-9A34-E9122E2D0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96893" y="4179070"/>
              <a:ext cx="147990" cy="79154"/>
            </a:xfrm>
            <a:custGeom>
              <a:avLst/>
              <a:gdLst>
                <a:gd name="T0" fmla="*/ 23 w 45"/>
                <a:gd name="T1" fmla="*/ 0 h 26"/>
                <a:gd name="T2" fmla="*/ 30 w 45"/>
                <a:gd name="T3" fmla="*/ 26 h 26"/>
                <a:gd name="T4" fmla="*/ 23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3" y="0"/>
                  </a:moveTo>
                  <a:cubicBezTo>
                    <a:pt x="33" y="2"/>
                    <a:pt x="45" y="21"/>
                    <a:pt x="30" y="26"/>
                  </a:cubicBezTo>
                  <a:cubicBezTo>
                    <a:pt x="10" y="24"/>
                    <a:pt x="0" y="8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9" name="Freeform 99">
              <a:extLst>
                <a:ext uri="{FF2B5EF4-FFF2-40B4-BE49-F238E27FC236}">
                  <a16:creationId xmlns:a16="http://schemas.microsoft.com/office/drawing/2014/main" id="{56DC8E20-D76C-4E6D-8346-4BBCB80E02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090078" y="4179068"/>
              <a:ext cx="219770" cy="121588"/>
            </a:xfrm>
            <a:custGeom>
              <a:avLst/>
              <a:gdLst>
                <a:gd name="T0" fmla="*/ 36 w 67"/>
                <a:gd name="T1" fmla="*/ 0 h 40"/>
                <a:gd name="T2" fmla="*/ 44 w 67"/>
                <a:gd name="T3" fmla="*/ 2 h 40"/>
                <a:gd name="T4" fmla="*/ 31 w 67"/>
                <a:gd name="T5" fmla="*/ 2 h 40"/>
                <a:gd name="T6" fmla="*/ 36 w 67"/>
                <a:gd name="T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40">
                  <a:moveTo>
                    <a:pt x="36" y="0"/>
                  </a:moveTo>
                  <a:cubicBezTo>
                    <a:pt x="39" y="3"/>
                    <a:pt x="41" y="0"/>
                    <a:pt x="44" y="2"/>
                  </a:cubicBezTo>
                  <a:cubicBezTo>
                    <a:pt x="67" y="40"/>
                    <a:pt x="0" y="25"/>
                    <a:pt x="31" y="2"/>
                  </a:cubicBezTo>
                  <a:cubicBezTo>
                    <a:pt x="24" y="11"/>
                    <a:pt x="31" y="5"/>
                    <a:pt x="3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0" name="Freeform 100">
              <a:extLst>
                <a:ext uri="{FF2B5EF4-FFF2-40B4-BE49-F238E27FC236}">
                  <a16:creationId xmlns:a16="http://schemas.microsoft.com/office/drawing/2014/main" id="{9F8FBEA6-0AAC-4A0C-9D6A-BF5F5BB307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542426" y="4179069"/>
              <a:ext cx="128495" cy="93843"/>
            </a:xfrm>
            <a:custGeom>
              <a:avLst/>
              <a:gdLst>
                <a:gd name="T0" fmla="*/ 28 w 39"/>
                <a:gd name="T1" fmla="*/ 1 h 31"/>
                <a:gd name="T2" fmla="*/ 39 w 39"/>
                <a:gd name="T3" fmla="*/ 21 h 31"/>
                <a:gd name="T4" fmla="*/ 28 w 39"/>
                <a:gd name="T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8" y="1"/>
                  </a:moveTo>
                  <a:cubicBezTo>
                    <a:pt x="38" y="0"/>
                    <a:pt x="38" y="12"/>
                    <a:pt x="39" y="21"/>
                  </a:cubicBezTo>
                  <a:cubicBezTo>
                    <a:pt x="18" y="31"/>
                    <a:pt x="0" y="12"/>
                    <a:pt x="2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1" name="Freeform 101">
              <a:extLst>
                <a:ext uri="{FF2B5EF4-FFF2-40B4-BE49-F238E27FC236}">
                  <a16:creationId xmlns:a16="http://schemas.microsoft.com/office/drawing/2014/main" id="{F48C8948-1728-44FC-AB88-5BF4099A89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39639" y="4185599"/>
              <a:ext cx="138242" cy="81603"/>
            </a:xfrm>
            <a:custGeom>
              <a:avLst/>
              <a:gdLst>
                <a:gd name="T0" fmla="*/ 22 w 42"/>
                <a:gd name="T1" fmla="*/ 0 h 27"/>
                <a:gd name="T2" fmla="*/ 14 w 42"/>
                <a:gd name="T3" fmla="*/ 25 h 27"/>
                <a:gd name="T4" fmla="*/ 22 w 4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7">
                  <a:moveTo>
                    <a:pt x="22" y="0"/>
                  </a:moveTo>
                  <a:cubicBezTo>
                    <a:pt x="42" y="7"/>
                    <a:pt x="28" y="27"/>
                    <a:pt x="14" y="25"/>
                  </a:cubicBezTo>
                  <a:cubicBezTo>
                    <a:pt x="0" y="18"/>
                    <a:pt x="9" y="2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2" name="Freeform 104">
              <a:extLst>
                <a:ext uri="{FF2B5EF4-FFF2-40B4-BE49-F238E27FC236}">
                  <a16:creationId xmlns:a16="http://schemas.microsoft.com/office/drawing/2014/main" id="{3C00F0D0-A2FD-432B-A5AA-424BCFD3F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128990" y="4242384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3" name="Freeform 113">
              <a:extLst>
                <a:ext uri="{FF2B5EF4-FFF2-40B4-BE49-F238E27FC236}">
                  <a16:creationId xmlns:a16="http://schemas.microsoft.com/office/drawing/2014/main" id="{BDC2CC1B-9413-40CD-9802-397011A621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17211" y="4240271"/>
              <a:ext cx="9748" cy="8977"/>
            </a:xfrm>
            <a:custGeom>
              <a:avLst/>
              <a:gdLst>
                <a:gd name="T0" fmla="*/ 1 w 3"/>
                <a:gd name="T1" fmla="*/ 0 h 3"/>
                <a:gd name="T2" fmla="*/ 3 w 3"/>
                <a:gd name="T3" fmla="*/ 1 h 3"/>
                <a:gd name="T4" fmla="*/ 1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1" y="0"/>
                    <a:pt x="2" y="1"/>
                    <a:pt x="3" y="1"/>
                  </a:cubicBezTo>
                  <a:cubicBezTo>
                    <a:pt x="2" y="3"/>
                    <a:pt x="0" y="1"/>
                    <a:pt x="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4" name="Freeform 114">
              <a:extLst>
                <a:ext uri="{FF2B5EF4-FFF2-40B4-BE49-F238E27FC236}">
                  <a16:creationId xmlns:a16="http://schemas.microsoft.com/office/drawing/2014/main" id="{6C92AAFB-3AC6-4FC4-92F0-AB55F797DA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83665" y="4240271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2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5" name="Freeform 115">
              <a:extLst>
                <a:ext uri="{FF2B5EF4-FFF2-40B4-BE49-F238E27FC236}">
                  <a16:creationId xmlns:a16="http://schemas.microsoft.com/office/drawing/2014/main" id="{7F22BDEC-7BA5-40F9-84C0-1BDC961F65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46519" y="4245984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6" name="Freeform 120">
              <a:extLst>
                <a:ext uri="{FF2B5EF4-FFF2-40B4-BE49-F238E27FC236}">
                  <a16:creationId xmlns:a16="http://schemas.microsoft.com/office/drawing/2014/main" id="{A3525B15-C557-4F40-9185-EF5241262A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7231" y="4403194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20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2"/>
                    <a:pt x="37" y="21"/>
                    <a:pt x="20" y="22"/>
                  </a:cubicBezTo>
                  <a:cubicBezTo>
                    <a:pt x="7" y="18"/>
                    <a:pt x="0" y="6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7" name="Freeform 121">
              <a:extLst>
                <a:ext uri="{FF2B5EF4-FFF2-40B4-BE49-F238E27FC236}">
                  <a16:creationId xmlns:a16="http://schemas.microsoft.com/office/drawing/2014/main" id="{72DC9B9F-0878-4A41-AAB5-5A1EC70EB3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93080" y="4426415"/>
              <a:ext cx="133812" cy="84866"/>
            </a:xfrm>
            <a:custGeom>
              <a:avLst/>
              <a:gdLst>
                <a:gd name="T0" fmla="*/ 26 w 41"/>
                <a:gd name="T1" fmla="*/ 0 h 28"/>
                <a:gd name="T2" fmla="*/ 38 w 41"/>
                <a:gd name="T3" fmla="*/ 19 h 28"/>
                <a:gd name="T4" fmla="*/ 26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0"/>
                  </a:moveTo>
                  <a:cubicBezTo>
                    <a:pt x="33" y="0"/>
                    <a:pt x="41" y="10"/>
                    <a:pt x="38" y="19"/>
                  </a:cubicBezTo>
                  <a:cubicBezTo>
                    <a:pt x="16" y="28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8" name="Freeform 125">
              <a:extLst>
                <a:ext uri="{FF2B5EF4-FFF2-40B4-BE49-F238E27FC236}">
                  <a16:creationId xmlns:a16="http://schemas.microsoft.com/office/drawing/2014/main" id="{32E9E717-B03F-444F-AFA5-15812F3091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79094" y="4541079"/>
              <a:ext cx="147990" cy="79154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9" y="24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9" name="Freeform 126">
              <a:extLst>
                <a:ext uri="{FF2B5EF4-FFF2-40B4-BE49-F238E27FC236}">
                  <a16:creationId xmlns:a16="http://schemas.microsoft.com/office/drawing/2014/main" id="{5D756BA2-03B8-40F6-9169-BC3709C2A7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915906" y="4433388"/>
              <a:ext cx="151535" cy="79154"/>
            </a:xfrm>
            <a:custGeom>
              <a:avLst/>
              <a:gdLst>
                <a:gd name="T0" fmla="*/ 23 w 46"/>
                <a:gd name="T1" fmla="*/ 0 h 26"/>
                <a:gd name="T2" fmla="*/ 29 w 46"/>
                <a:gd name="T3" fmla="*/ 26 h 26"/>
                <a:gd name="T4" fmla="*/ 23 w 46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6">
                  <a:moveTo>
                    <a:pt x="23" y="0"/>
                  </a:moveTo>
                  <a:cubicBezTo>
                    <a:pt x="32" y="2"/>
                    <a:pt x="46" y="22"/>
                    <a:pt x="29" y="26"/>
                  </a:cubicBezTo>
                  <a:cubicBezTo>
                    <a:pt x="10" y="24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0" name="Freeform 127">
              <a:extLst>
                <a:ext uri="{FF2B5EF4-FFF2-40B4-BE49-F238E27FC236}">
                  <a16:creationId xmlns:a16="http://schemas.microsoft.com/office/drawing/2014/main" id="{42BD4CAB-3F28-4236-8BFB-FBF5C61D2B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90690" y="4433387"/>
              <a:ext cx="137356" cy="79154"/>
            </a:xfrm>
            <a:custGeom>
              <a:avLst/>
              <a:gdLst>
                <a:gd name="T0" fmla="*/ 28 w 42"/>
                <a:gd name="T1" fmla="*/ 0 h 26"/>
                <a:gd name="T2" fmla="*/ 23 w 42"/>
                <a:gd name="T3" fmla="*/ 26 h 26"/>
                <a:gd name="T4" fmla="*/ 28 w 42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28" y="0"/>
                  </a:moveTo>
                  <a:cubicBezTo>
                    <a:pt x="42" y="4"/>
                    <a:pt x="38" y="23"/>
                    <a:pt x="23" y="26"/>
                  </a:cubicBezTo>
                  <a:cubicBezTo>
                    <a:pt x="0" y="26"/>
                    <a:pt x="8" y="5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1" name="Freeform 128">
              <a:extLst>
                <a:ext uri="{FF2B5EF4-FFF2-40B4-BE49-F238E27FC236}">
                  <a16:creationId xmlns:a16="http://schemas.microsoft.com/office/drawing/2014/main" id="{4964135B-83FA-4752-B51F-4CFD602E98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417880" y="4532271"/>
              <a:ext cx="131153" cy="78339"/>
            </a:xfrm>
            <a:custGeom>
              <a:avLst/>
              <a:gdLst>
                <a:gd name="T0" fmla="*/ 18 w 40"/>
                <a:gd name="T1" fmla="*/ 0 h 26"/>
                <a:gd name="T2" fmla="*/ 7 w 40"/>
                <a:gd name="T3" fmla="*/ 20 h 26"/>
                <a:gd name="T4" fmla="*/ 18 w 40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6">
                  <a:moveTo>
                    <a:pt x="18" y="0"/>
                  </a:moveTo>
                  <a:cubicBezTo>
                    <a:pt x="40" y="9"/>
                    <a:pt x="28" y="26"/>
                    <a:pt x="7" y="20"/>
                  </a:cubicBezTo>
                  <a:cubicBezTo>
                    <a:pt x="0" y="8"/>
                    <a:pt x="6" y="1"/>
                    <a:pt x="1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2" name="Freeform 129">
              <a:extLst>
                <a:ext uri="{FF2B5EF4-FFF2-40B4-BE49-F238E27FC236}">
                  <a16:creationId xmlns:a16="http://schemas.microsoft.com/office/drawing/2014/main" id="{F3C3490C-C80D-4EBD-B0FF-3442D00A2E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5676" y="4436650"/>
              <a:ext cx="147990" cy="109348"/>
            </a:xfrm>
            <a:custGeom>
              <a:avLst/>
              <a:gdLst>
                <a:gd name="T0" fmla="*/ 28 w 45"/>
                <a:gd name="T1" fmla="*/ 0 h 36"/>
                <a:gd name="T2" fmla="*/ 42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4" y="1"/>
                    <a:pt x="45" y="11"/>
                    <a:pt x="42" y="20"/>
                  </a:cubicBezTo>
                  <a:cubicBezTo>
                    <a:pt x="25" y="36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3" name="Freeform 133">
              <a:extLst>
                <a:ext uri="{FF2B5EF4-FFF2-40B4-BE49-F238E27FC236}">
                  <a16:creationId xmlns:a16="http://schemas.microsoft.com/office/drawing/2014/main" id="{753BA736-C0F4-4347-A2C2-8E04EE964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172492" y="4445628"/>
              <a:ext cx="137356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4" name="Freeform 136">
              <a:extLst>
                <a:ext uri="{FF2B5EF4-FFF2-40B4-BE49-F238E27FC236}">
                  <a16:creationId xmlns:a16="http://schemas.microsoft.com/office/drawing/2014/main" id="{CF428053-E04E-4393-A359-CA6B3A2159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34498" y="4494939"/>
              <a:ext cx="127608" cy="69362"/>
            </a:xfrm>
            <a:custGeom>
              <a:avLst/>
              <a:gdLst>
                <a:gd name="T0" fmla="*/ 21 w 39"/>
                <a:gd name="T1" fmla="*/ 0 h 23"/>
                <a:gd name="T2" fmla="*/ 22 w 39"/>
                <a:gd name="T3" fmla="*/ 23 h 23"/>
                <a:gd name="T4" fmla="*/ 21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1" y="0"/>
                  </a:moveTo>
                  <a:cubicBezTo>
                    <a:pt x="37" y="0"/>
                    <a:pt x="39" y="22"/>
                    <a:pt x="22" y="23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5" name="Freeform 137">
              <a:extLst>
                <a:ext uri="{FF2B5EF4-FFF2-40B4-BE49-F238E27FC236}">
                  <a16:creationId xmlns:a16="http://schemas.microsoft.com/office/drawing/2014/main" id="{D13AE202-2FC6-43BE-A627-885299B6C6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3708" y="4461132"/>
              <a:ext cx="127608" cy="93843"/>
            </a:xfrm>
            <a:custGeom>
              <a:avLst/>
              <a:gdLst>
                <a:gd name="T0" fmla="*/ 23 w 39"/>
                <a:gd name="T1" fmla="*/ 0 h 31"/>
                <a:gd name="T2" fmla="*/ 17 w 39"/>
                <a:gd name="T3" fmla="*/ 26 h 31"/>
                <a:gd name="T4" fmla="*/ 23 w 39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3" y="0"/>
                  </a:moveTo>
                  <a:cubicBezTo>
                    <a:pt x="39" y="3"/>
                    <a:pt x="39" y="31"/>
                    <a:pt x="17" y="26"/>
                  </a:cubicBezTo>
                  <a:cubicBezTo>
                    <a:pt x="0" y="6"/>
                    <a:pt x="15" y="5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6" name="Freeform 138">
              <a:extLst>
                <a:ext uri="{FF2B5EF4-FFF2-40B4-BE49-F238E27FC236}">
                  <a16:creationId xmlns:a16="http://schemas.microsoft.com/office/drawing/2014/main" id="{C5E6661C-2D64-4582-9DE2-BB12642A7A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81151" y="4463581"/>
              <a:ext cx="117860" cy="79154"/>
            </a:xfrm>
            <a:custGeom>
              <a:avLst/>
              <a:gdLst>
                <a:gd name="T0" fmla="*/ 21 w 36"/>
                <a:gd name="T1" fmla="*/ 0 h 26"/>
                <a:gd name="T2" fmla="*/ 21 w 36"/>
                <a:gd name="T3" fmla="*/ 26 h 26"/>
                <a:gd name="T4" fmla="*/ 21 w 36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6">
                  <a:moveTo>
                    <a:pt x="21" y="0"/>
                  </a:moveTo>
                  <a:cubicBezTo>
                    <a:pt x="32" y="4"/>
                    <a:pt x="36" y="23"/>
                    <a:pt x="21" y="26"/>
                  </a:cubicBezTo>
                  <a:cubicBezTo>
                    <a:pt x="1" y="24"/>
                    <a:pt x="0" y="2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7" name="Freeform 140">
              <a:extLst>
                <a:ext uri="{FF2B5EF4-FFF2-40B4-BE49-F238E27FC236}">
                  <a16:creationId xmlns:a16="http://schemas.microsoft.com/office/drawing/2014/main" id="{C23ABE2D-B41B-40A7-A361-A53B37AFB4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660690" y="4473372"/>
              <a:ext cx="137356" cy="96290"/>
            </a:xfrm>
            <a:custGeom>
              <a:avLst/>
              <a:gdLst>
                <a:gd name="T0" fmla="*/ 25 w 42"/>
                <a:gd name="T1" fmla="*/ 0 h 32"/>
                <a:gd name="T2" fmla="*/ 4 w 42"/>
                <a:gd name="T3" fmla="*/ 18 h 32"/>
                <a:gd name="T4" fmla="*/ 25 w 42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2">
                  <a:moveTo>
                    <a:pt x="25" y="0"/>
                  </a:moveTo>
                  <a:cubicBezTo>
                    <a:pt x="42" y="13"/>
                    <a:pt x="15" y="32"/>
                    <a:pt x="4" y="18"/>
                  </a:cubicBezTo>
                  <a:cubicBezTo>
                    <a:pt x="0" y="5"/>
                    <a:pt x="16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8" name="Freeform 142">
              <a:extLst>
                <a:ext uri="{FF2B5EF4-FFF2-40B4-BE49-F238E27FC236}">
                  <a16:creationId xmlns:a16="http://schemas.microsoft.com/office/drawing/2014/main" id="{CE3296F5-7A30-4DB9-B08F-524BDDEB1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1251" y="4500301"/>
              <a:ext cx="3545" cy="5712"/>
            </a:xfrm>
            <a:custGeom>
              <a:avLst/>
              <a:gdLst>
                <a:gd name="T0" fmla="*/ 0 w 1"/>
                <a:gd name="T1" fmla="*/ 0 h 2"/>
                <a:gd name="T2" fmla="*/ 1 w 1"/>
                <a:gd name="T3" fmla="*/ 2 h 2"/>
                <a:gd name="T4" fmla="*/ 0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1" y="1"/>
                    <a:pt x="1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9" name="Freeform 125">
              <a:extLst>
                <a:ext uri="{FF2B5EF4-FFF2-40B4-BE49-F238E27FC236}">
                  <a16:creationId xmlns:a16="http://schemas.microsoft.com/office/drawing/2014/main" id="{DABAC787-1EC4-4F31-A114-BECB16800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193742" y="4534087"/>
              <a:ext cx="147990" cy="79154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9" y="24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0" name="Freeform 137">
              <a:extLst>
                <a:ext uri="{FF2B5EF4-FFF2-40B4-BE49-F238E27FC236}">
                  <a16:creationId xmlns:a16="http://schemas.microsoft.com/office/drawing/2014/main" id="{4EBBFFB4-01C2-4163-BD3E-C91FBC0548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121339" y="4218648"/>
              <a:ext cx="127608" cy="93843"/>
            </a:xfrm>
            <a:custGeom>
              <a:avLst/>
              <a:gdLst>
                <a:gd name="T0" fmla="*/ 23 w 39"/>
                <a:gd name="T1" fmla="*/ 0 h 31"/>
                <a:gd name="T2" fmla="*/ 17 w 39"/>
                <a:gd name="T3" fmla="*/ 26 h 31"/>
                <a:gd name="T4" fmla="*/ 23 w 39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3" y="0"/>
                  </a:moveTo>
                  <a:cubicBezTo>
                    <a:pt x="39" y="3"/>
                    <a:pt x="39" y="31"/>
                    <a:pt x="17" y="26"/>
                  </a:cubicBezTo>
                  <a:cubicBezTo>
                    <a:pt x="0" y="6"/>
                    <a:pt x="15" y="5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6258745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71AFD227-869A-489C-A9B5-3F0498DF3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4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5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6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7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8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1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2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3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4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5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6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7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8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9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0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1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2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3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4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5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6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7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8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9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0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1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2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3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4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5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6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7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8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9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0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1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2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3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4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5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6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7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  <p:sp useBgFill="1">
        <p:nvSpPr>
          <p:cNvPr id="69" name="Rectangle 68">
            <a:extLst>
              <a:ext uri="{FF2B5EF4-FFF2-40B4-BE49-F238E27FC236}">
                <a16:creationId xmlns:a16="http://schemas.microsoft.com/office/drawing/2014/main" id="{945D478C-A9A5-4832-89D8-703607711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768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0FB7F7C0-216C-466B-8AF5-7744BB3400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274" y="4764840"/>
            <a:ext cx="12205536" cy="20931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571182-1A06-454D-BBDE-DD9E3810E3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4829" y="5180719"/>
            <a:ext cx="8895351" cy="81276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2200" dirty="0">
                <a:latin typeface="Abadi" panose="020B0604020104020204" pitchFamily="34" charset="0"/>
              </a:rPr>
              <a:t>5. </a:t>
            </a:r>
            <a:r>
              <a:rPr lang="en-US" sz="2200" dirty="0" err="1">
                <a:latin typeface="Abadi" panose="020B0604020104020204" pitchFamily="34" charset="0"/>
              </a:rPr>
              <a:t>Aktifkan</a:t>
            </a:r>
            <a:r>
              <a:rPr lang="en-US" sz="2200" dirty="0">
                <a:latin typeface="Abadi" panose="020B0604020104020204" pitchFamily="34" charset="0"/>
              </a:rPr>
              <a:t> virtual environment </a:t>
            </a:r>
            <a:r>
              <a:rPr lang="en-US" sz="2200" dirty="0" err="1">
                <a:latin typeface="Abadi" panose="020B0604020104020204" pitchFamily="34" charset="0"/>
              </a:rPr>
              <a:t>untuk</a:t>
            </a:r>
            <a:r>
              <a:rPr lang="en-US" sz="2200" dirty="0">
                <a:latin typeface="Abadi" panose="020B0604020104020204" pitchFamily="34" charset="0"/>
              </a:rPr>
              <a:t> project SIBI Lang Estimation. </a:t>
            </a:r>
            <a:r>
              <a:rPr lang="en-US" sz="2200" dirty="0" err="1">
                <a:latin typeface="Abadi" panose="020B0604020104020204" pitchFamily="34" charset="0"/>
              </a:rPr>
              <a:t>Ketik</a:t>
            </a:r>
            <a:r>
              <a:rPr lang="en-US" sz="2200" dirty="0">
                <a:latin typeface="Abadi" panose="020B0604020104020204" pitchFamily="34" charset="0"/>
              </a:rPr>
              <a:t> </a:t>
            </a:r>
            <a:r>
              <a:rPr lang="en-US" sz="2200" dirty="0" err="1">
                <a:latin typeface="Abadi" panose="020B0604020104020204" pitchFamily="34" charset="0"/>
              </a:rPr>
              <a:t>perintah</a:t>
            </a:r>
            <a:r>
              <a:rPr lang="en-US" sz="2200" dirty="0">
                <a:latin typeface="Abadi" panose="020B0604020104020204" pitchFamily="34" charset="0"/>
              </a:rPr>
              <a:t> “</a:t>
            </a:r>
            <a:r>
              <a:rPr lang="en-US" sz="2200" dirty="0" err="1">
                <a:latin typeface="Abadi" panose="020B0604020104020204" pitchFamily="34" charset="0"/>
              </a:rPr>
              <a:t>conda</a:t>
            </a:r>
            <a:r>
              <a:rPr lang="en-US" sz="2200" dirty="0">
                <a:latin typeface="Abadi" panose="020B0604020104020204" pitchFamily="34" charset="0"/>
              </a:rPr>
              <a:t> activate </a:t>
            </a:r>
            <a:r>
              <a:rPr lang="en-US" sz="2200" dirty="0" err="1">
                <a:latin typeface="Abadi" panose="020B0604020104020204" pitchFamily="34" charset="0"/>
              </a:rPr>
              <a:t>sibi</a:t>
            </a:r>
            <a:r>
              <a:rPr lang="en-US" sz="2200" dirty="0">
                <a:latin typeface="Abadi" panose="020B0604020104020204" pitchFamily="34" charset="0"/>
              </a:rPr>
              <a:t>-lang-estimation”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2EC25E-0CF2-4A5A-BA7E-6606882F0D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6207" y="571500"/>
            <a:ext cx="6128525" cy="3447295"/>
          </a:xfrm>
          <a:prstGeom prst="rect">
            <a:avLst/>
          </a:prstGeom>
        </p:spPr>
      </p:pic>
      <p:grpSp>
        <p:nvGrpSpPr>
          <p:cNvPr id="73" name="Group 72">
            <a:extLst>
              <a:ext uri="{FF2B5EF4-FFF2-40B4-BE49-F238E27FC236}">
                <a16:creationId xmlns:a16="http://schemas.microsoft.com/office/drawing/2014/main" id="{67A83510-2790-4866-911D-2E1588DF5F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459" y="4517731"/>
            <a:ext cx="12157773" cy="494218"/>
            <a:chOff x="18956" y="5952517"/>
            <a:chExt cx="12157773" cy="494218"/>
          </a:xfrm>
          <a:solidFill>
            <a:schemeClr val="bg2">
              <a:lumMod val="90000"/>
            </a:schemeClr>
          </a:solidFill>
        </p:grpSpPr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DAB74ACE-7603-4829-88FE-C3C2B05EB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637219" y="6356157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5" name="Freeform 15">
              <a:extLst>
                <a:ext uri="{FF2B5EF4-FFF2-40B4-BE49-F238E27FC236}">
                  <a16:creationId xmlns:a16="http://schemas.microsoft.com/office/drawing/2014/main" id="{DE3E37A0-8723-42F4-9435-F06BD01914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139192" y="6359421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6" name="Freeform 18">
              <a:extLst>
                <a:ext uri="{FF2B5EF4-FFF2-40B4-BE49-F238E27FC236}">
                  <a16:creationId xmlns:a16="http://schemas.microsoft.com/office/drawing/2014/main" id="{0C5FE567-8965-4799-B1E6-8A6E1A8488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384660" y="6368396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7" name="Freeform 22">
              <a:extLst>
                <a:ext uri="{FF2B5EF4-FFF2-40B4-BE49-F238E27FC236}">
                  <a16:creationId xmlns:a16="http://schemas.microsoft.com/office/drawing/2014/main" id="{BA3FF2FD-6394-4F97-B186-BD4A98C619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653573" y="6308012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1A361C9F-AD97-4338-B557-8766AFD033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8956" y="5956599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9" name="Freeform 19">
              <a:extLst>
                <a:ext uri="{FF2B5EF4-FFF2-40B4-BE49-F238E27FC236}">
                  <a16:creationId xmlns:a16="http://schemas.microsoft.com/office/drawing/2014/main" id="{F4FAA936-A80F-43B5-8A7D-17CC7CF771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709370" y="6291575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0" name="Freeform 20">
              <a:extLst>
                <a:ext uri="{FF2B5EF4-FFF2-40B4-BE49-F238E27FC236}">
                  <a16:creationId xmlns:a16="http://schemas.microsoft.com/office/drawing/2014/main" id="{21246F32-1BA7-40E4-9AF9-CA517D4413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452381" y="6295774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1" name="Freeform 23">
              <a:extLst>
                <a:ext uri="{FF2B5EF4-FFF2-40B4-BE49-F238E27FC236}">
                  <a16:creationId xmlns:a16="http://schemas.microsoft.com/office/drawing/2014/main" id="{C18EE8CE-BCF9-4C64-B335-C7830B03F3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883090" y="6322699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2" name="Freeform 26">
              <a:extLst>
                <a:ext uri="{FF2B5EF4-FFF2-40B4-BE49-F238E27FC236}">
                  <a16:creationId xmlns:a16="http://schemas.microsoft.com/office/drawing/2014/main" id="{64AC2B2B-568F-4175-8D84-AD8F6B563F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404559" y="6308010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3" name="Freeform 27">
              <a:extLst>
                <a:ext uri="{FF2B5EF4-FFF2-40B4-BE49-F238E27FC236}">
                  <a16:creationId xmlns:a16="http://schemas.microsoft.com/office/drawing/2014/main" id="{D9C6CF5C-8CF6-4274-86E0-CAF4A31F43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937280" y="6282192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4" name="Freeform 28">
              <a:extLst>
                <a:ext uri="{FF2B5EF4-FFF2-40B4-BE49-F238E27FC236}">
                  <a16:creationId xmlns:a16="http://schemas.microsoft.com/office/drawing/2014/main" id="{3BFC56A2-55B3-432A-BD3B-4B2423A683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194538" y="6290059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5" name="Freeform 30">
              <a:extLst>
                <a:ext uri="{FF2B5EF4-FFF2-40B4-BE49-F238E27FC236}">
                  <a16:creationId xmlns:a16="http://schemas.microsoft.com/office/drawing/2014/main" id="{BB036CEA-B307-404A-89D6-9414F417D2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742191" y="6338204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6" name="Freeform 43">
              <a:extLst>
                <a:ext uri="{FF2B5EF4-FFF2-40B4-BE49-F238E27FC236}">
                  <a16:creationId xmlns:a16="http://schemas.microsoft.com/office/drawing/2014/main" id="{CB37E5F5-B903-4611-A739-0B7FBE851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902106" y="6043523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7" name="Freeform 51">
              <a:extLst>
                <a:ext uri="{FF2B5EF4-FFF2-40B4-BE49-F238E27FC236}">
                  <a16:creationId xmlns:a16="http://schemas.microsoft.com/office/drawing/2014/main" id="{B1012F2B-A8F1-4FD5-8E6F-1CC97D0AA8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710297" y="6035458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8" name="Freeform 52">
              <a:extLst>
                <a:ext uri="{FF2B5EF4-FFF2-40B4-BE49-F238E27FC236}">
                  <a16:creationId xmlns:a16="http://schemas.microsoft.com/office/drawing/2014/main" id="{C04C6E0B-838E-4B10-91CA-29C498382A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277444" y="6038724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9" name="Freeform 53">
              <a:extLst>
                <a:ext uri="{FF2B5EF4-FFF2-40B4-BE49-F238E27FC236}">
                  <a16:creationId xmlns:a16="http://schemas.microsoft.com/office/drawing/2014/main" id="{15D6CFEB-4FC5-45C3-8BDF-95EAD1EDFC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471034" y="6035460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0" name="Freeform 54">
              <a:extLst>
                <a:ext uri="{FF2B5EF4-FFF2-40B4-BE49-F238E27FC236}">
                  <a16:creationId xmlns:a16="http://schemas.microsoft.com/office/drawing/2014/main" id="{EA8E01BA-7055-4707-906A-F08E2E253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094009" y="6011795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1" name="Freeform 55">
              <a:extLst>
                <a:ext uri="{FF2B5EF4-FFF2-40B4-BE49-F238E27FC236}">
                  <a16:creationId xmlns:a16="http://schemas.microsoft.com/office/drawing/2014/main" id="{CDA2DE76-0D5E-4F6F-95E7-508B725F8A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264556" y="6041988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2" name="Freeform 56">
              <a:extLst>
                <a:ext uri="{FF2B5EF4-FFF2-40B4-BE49-F238E27FC236}">
                  <a16:creationId xmlns:a16="http://schemas.microsoft.com/office/drawing/2014/main" id="{669578C5-3D06-4B77-A897-A014B441B5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392340" y="5985586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3" name="Freeform 57">
              <a:extLst>
                <a:ext uri="{FF2B5EF4-FFF2-40B4-BE49-F238E27FC236}">
                  <a16:creationId xmlns:a16="http://schemas.microsoft.com/office/drawing/2014/main" id="{85AA3005-AAD0-4587-B352-ECD937D61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037697" y="6020771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4" name="Freeform 59">
              <a:extLst>
                <a:ext uri="{FF2B5EF4-FFF2-40B4-BE49-F238E27FC236}">
                  <a16:creationId xmlns:a16="http://schemas.microsoft.com/office/drawing/2014/main" id="{B4E9730F-E8B1-4F7C-BA99-3B3016F104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473186" y="605207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5" name="Freeform 60">
              <a:extLst>
                <a:ext uri="{FF2B5EF4-FFF2-40B4-BE49-F238E27FC236}">
                  <a16:creationId xmlns:a16="http://schemas.microsoft.com/office/drawing/2014/main" id="{A8922D05-C325-4918-84E6-1C62AD7BE0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825017" y="6002818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6" name="Freeform 61">
              <a:extLst>
                <a:ext uri="{FF2B5EF4-FFF2-40B4-BE49-F238E27FC236}">
                  <a16:creationId xmlns:a16="http://schemas.microsoft.com/office/drawing/2014/main" id="{38DD42E8-8604-45E3-99FE-72D479AF2C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572460" y="5957121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7" name="Freeform 5">
              <a:extLst>
                <a:ext uri="{FF2B5EF4-FFF2-40B4-BE49-F238E27FC236}">
                  <a16:creationId xmlns:a16="http://schemas.microsoft.com/office/drawing/2014/main" id="{2E946C70-11C9-4C85-BE3B-1149117F3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908414" y="6286792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8" name="Freeform 6">
              <a:extLst>
                <a:ext uri="{FF2B5EF4-FFF2-40B4-BE49-F238E27FC236}">
                  <a16:creationId xmlns:a16="http://schemas.microsoft.com/office/drawing/2014/main" id="{48F637C4-CFB7-4421-9DAB-6730244B2C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634353" y="6266141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9" name="Freeform 7">
              <a:extLst>
                <a:ext uri="{FF2B5EF4-FFF2-40B4-BE49-F238E27FC236}">
                  <a16:creationId xmlns:a16="http://schemas.microsoft.com/office/drawing/2014/main" id="{6E137FD9-DCB4-4E5A-960B-350C3627EE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177783" y="6246129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0" name="Freeform 8">
              <a:extLst>
                <a:ext uri="{FF2B5EF4-FFF2-40B4-BE49-F238E27FC236}">
                  <a16:creationId xmlns:a16="http://schemas.microsoft.com/office/drawing/2014/main" id="{9DCD8437-9BFD-44B4-AAC8-75388190F2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982245" y="6242949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1" name="Freeform 9">
              <a:extLst>
                <a:ext uri="{FF2B5EF4-FFF2-40B4-BE49-F238E27FC236}">
                  <a16:creationId xmlns:a16="http://schemas.microsoft.com/office/drawing/2014/main" id="{C9EEBF9B-D5F1-4EE3-A46A-A5A5E396A4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268040" y="6282192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2" name="Freeform 11">
              <a:extLst>
                <a:ext uri="{FF2B5EF4-FFF2-40B4-BE49-F238E27FC236}">
                  <a16:creationId xmlns:a16="http://schemas.microsoft.com/office/drawing/2014/main" id="{3A77B17D-E4D2-444B-8D75-F0171A3E85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510851" y="6246285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3" name="Freeform 12">
              <a:extLst>
                <a:ext uri="{FF2B5EF4-FFF2-40B4-BE49-F238E27FC236}">
                  <a16:creationId xmlns:a16="http://schemas.microsoft.com/office/drawing/2014/main" id="{5FDB9442-6054-49E2-948E-D30AD9E09F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028371" y="6264238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4" name="Freeform 13">
              <a:extLst>
                <a:ext uri="{FF2B5EF4-FFF2-40B4-BE49-F238E27FC236}">
                  <a16:creationId xmlns:a16="http://schemas.microsoft.com/office/drawing/2014/main" id="{3E1DF8B7-7CB2-4181-8525-4EE2D5D9EE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656011" y="6301648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5" name="Freeform 14">
              <a:extLst>
                <a:ext uri="{FF2B5EF4-FFF2-40B4-BE49-F238E27FC236}">
                  <a16:creationId xmlns:a16="http://schemas.microsoft.com/office/drawing/2014/main" id="{4B3B2382-7947-4BAF-BF2F-830393F8EF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333279" y="6267101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6" name="Freeform 16">
              <a:extLst>
                <a:ext uri="{FF2B5EF4-FFF2-40B4-BE49-F238E27FC236}">
                  <a16:creationId xmlns:a16="http://schemas.microsoft.com/office/drawing/2014/main" id="{AC95E7F5-BA75-4053-AC8F-81ACC42626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773156" y="6239757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7" name="Freeform 17">
              <a:extLst>
                <a:ext uri="{FF2B5EF4-FFF2-40B4-BE49-F238E27FC236}">
                  <a16:creationId xmlns:a16="http://schemas.microsoft.com/office/drawing/2014/main" id="{8D431126-FDB6-42AF-BC9E-58E4C417B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398709" y="6264239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8" name="Freeform 21">
              <a:extLst>
                <a:ext uri="{FF2B5EF4-FFF2-40B4-BE49-F238E27FC236}">
                  <a16:creationId xmlns:a16="http://schemas.microsoft.com/office/drawing/2014/main" id="{4AA2BE9B-BD88-4958-B98E-7363A0FD5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47787" y="6218542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9" name="Freeform 25">
              <a:extLst>
                <a:ext uri="{FF2B5EF4-FFF2-40B4-BE49-F238E27FC236}">
                  <a16:creationId xmlns:a16="http://schemas.microsoft.com/office/drawing/2014/main" id="{BA18EADE-8501-4251-ADCD-EB02B73DF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90115" y="6200589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0" name="Freeform 29">
              <a:extLst>
                <a:ext uri="{FF2B5EF4-FFF2-40B4-BE49-F238E27FC236}">
                  <a16:creationId xmlns:a16="http://schemas.microsoft.com/office/drawing/2014/main" id="{D1886B2F-FFB5-4032-A012-EAE8464DDA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11181" y="6179372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1" name="Freeform 31">
              <a:extLst>
                <a:ext uri="{FF2B5EF4-FFF2-40B4-BE49-F238E27FC236}">
                  <a16:creationId xmlns:a16="http://schemas.microsoft.com/office/drawing/2014/main" id="{65048464-3972-4F85-858C-BD0D6CC8A6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43201" y="6241343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2" name="Freeform 32">
              <a:extLst>
                <a:ext uri="{FF2B5EF4-FFF2-40B4-BE49-F238E27FC236}">
                  <a16:creationId xmlns:a16="http://schemas.microsoft.com/office/drawing/2014/main" id="{9B136B45-B116-4EA4-802D-0D9EC238C9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406775" y="5979446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3" name="Freeform 33">
              <a:extLst>
                <a:ext uri="{FF2B5EF4-FFF2-40B4-BE49-F238E27FC236}">
                  <a16:creationId xmlns:a16="http://schemas.microsoft.com/office/drawing/2014/main" id="{F7DA7C34-DDA0-41AB-A47F-E981F63E23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327423" y="6028408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4" name="Freeform 34">
              <a:extLst>
                <a:ext uri="{FF2B5EF4-FFF2-40B4-BE49-F238E27FC236}">
                  <a16:creationId xmlns:a16="http://schemas.microsoft.com/office/drawing/2014/main" id="{BB16C09B-E126-49FC-B0C4-2CB43FA038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334031" y="6019431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5" name="Freeform 35">
              <a:extLst>
                <a:ext uri="{FF2B5EF4-FFF2-40B4-BE49-F238E27FC236}">
                  <a16:creationId xmlns:a16="http://schemas.microsoft.com/office/drawing/2014/main" id="{A12A7CBF-E4C8-4085-88C3-03102FE46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124491" y="6012903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6" name="Freeform 36">
              <a:extLst>
                <a:ext uri="{FF2B5EF4-FFF2-40B4-BE49-F238E27FC236}">
                  <a16:creationId xmlns:a16="http://schemas.microsoft.com/office/drawing/2014/main" id="{55CA9A4D-ABE6-426B-B7F0-F5B933349C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57884" y="5982710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7" name="Freeform 37">
              <a:extLst>
                <a:ext uri="{FF2B5EF4-FFF2-40B4-BE49-F238E27FC236}">
                  <a16:creationId xmlns:a16="http://schemas.microsoft.com/office/drawing/2014/main" id="{8A4F3A5B-B199-4716-ADF4-5E33A7C0D1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649584" y="5970470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8" name="Freeform 38">
              <a:extLst>
                <a:ext uri="{FF2B5EF4-FFF2-40B4-BE49-F238E27FC236}">
                  <a16:creationId xmlns:a16="http://schemas.microsoft.com/office/drawing/2014/main" id="{5846F32E-5DDD-4AF4-BE1C-5F1A3FF10D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829398" y="601045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9" name="Freeform 39">
              <a:extLst>
                <a:ext uri="{FF2B5EF4-FFF2-40B4-BE49-F238E27FC236}">
                  <a16:creationId xmlns:a16="http://schemas.microsoft.com/office/drawing/2014/main" id="{AFE38B2F-69BC-4661-84A3-EA04CDC3FE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580384" y="5998215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0" name="Freeform 40">
              <a:extLst>
                <a:ext uri="{FF2B5EF4-FFF2-40B4-BE49-F238E27FC236}">
                  <a16:creationId xmlns:a16="http://schemas.microsoft.com/office/drawing/2014/main" id="{5CA6F12C-4208-48A6-B7B0-DD18CB3992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121911" y="5994951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1" name="Freeform 41">
              <a:extLst>
                <a:ext uri="{FF2B5EF4-FFF2-40B4-BE49-F238E27FC236}">
                  <a16:creationId xmlns:a16="http://schemas.microsoft.com/office/drawing/2014/main" id="{0F08EA53-C6C6-49F1-B8DA-E20FFD6078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38116" y="599495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2" name="Freeform 42">
              <a:extLst>
                <a:ext uri="{FF2B5EF4-FFF2-40B4-BE49-F238E27FC236}">
                  <a16:creationId xmlns:a16="http://schemas.microsoft.com/office/drawing/2014/main" id="{6B6EA655-7497-4604-92DF-43CE7322ED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10716" y="5973734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3" name="Freeform 44">
              <a:extLst>
                <a:ext uri="{FF2B5EF4-FFF2-40B4-BE49-F238E27FC236}">
                  <a16:creationId xmlns:a16="http://schemas.microsoft.com/office/drawing/2014/main" id="{082FFE9A-67C2-471A-AF37-ED9C238DBE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639354" y="5976998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4" name="Freeform 45">
              <a:extLst>
                <a:ext uri="{FF2B5EF4-FFF2-40B4-BE49-F238E27FC236}">
                  <a16:creationId xmlns:a16="http://schemas.microsoft.com/office/drawing/2014/main" id="{B0FD6176-7431-446D-91DB-56644A93C1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67906" y="5952517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5" name="Freeform 46">
              <a:extLst>
                <a:ext uri="{FF2B5EF4-FFF2-40B4-BE49-F238E27FC236}">
                  <a16:creationId xmlns:a16="http://schemas.microsoft.com/office/drawing/2014/main" id="{A46603FA-6405-410B-AD8A-3D75BE7A85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895937" y="6000664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6" name="Freeform 47">
              <a:extLst>
                <a:ext uri="{FF2B5EF4-FFF2-40B4-BE49-F238E27FC236}">
                  <a16:creationId xmlns:a16="http://schemas.microsoft.com/office/drawing/2014/main" id="{6BE439BF-AE87-4F53-9DC9-72414AD1F1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865326" y="5973733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7" name="Freeform 48">
              <a:extLst>
                <a:ext uri="{FF2B5EF4-FFF2-40B4-BE49-F238E27FC236}">
                  <a16:creationId xmlns:a16="http://schemas.microsoft.com/office/drawing/2014/main" id="{55C88911-7FE8-4196-8D02-DAB1B62D97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115444" y="5992749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8" name="Freeform 49">
              <a:extLst>
                <a:ext uri="{FF2B5EF4-FFF2-40B4-BE49-F238E27FC236}">
                  <a16:creationId xmlns:a16="http://schemas.microsoft.com/office/drawing/2014/main" id="{BAD26C77-660F-4C9C-9A98-234048198B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15687" y="5955781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9" name="Freeform 8">
              <a:extLst>
                <a:ext uri="{FF2B5EF4-FFF2-40B4-BE49-F238E27FC236}">
                  <a16:creationId xmlns:a16="http://schemas.microsoft.com/office/drawing/2014/main" id="{507A2021-3F23-43FC-AB0D-130B575906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683670" y="6019431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0" name="Freeform 106">
              <a:extLst>
                <a:ext uri="{FF2B5EF4-FFF2-40B4-BE49-F238E27FC236}">
                  <a16:creationId xmlns:a16="http://schemas.microsoft.com/office/drawing/2014/main" id="{CB855C11-52EB-43D9-8831-1A26FCE12A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9451" y="6204541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1" name="Freeform 19">
              <a:extLst>
                <a:ext uri="{FF2B5EF4-FFF2-40B4-BE49-F238E27FC236}">
                  <a16:creationId xmlns:a16="http://schemas.microsoft.com/office/drawing/2014/main" id="{1A6AD416-1A17-49A9-8301-8C0A5A78CA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397390" y="6351960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2" name="Freeform 20">
              <a:extLst>
                <a:ext uri="{FF2B5EF4-FFF2-40B4-BE49-F238E27FC236}">
                  <a16:creationId xmlns:a16="http://schemas.microsoft.com/office/drawing/2014/main" id="{F03687D9-14CC-461B-B4B5-907E10B6A1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140401" y="6356159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3" name="Freeform 26">
              <a:extLst>
                <a:ext uri="{FF2B5EF4-FFF2-40B4-BE49-F238E27FC236}">
                  <a16:creationId xmlns:a16="http://schemas.microsoft.com/office/drawing/2014/main" id="{FCC639BE-A7F9-46A2-955A-3ACA45455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2049121" y="6351959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4" name="Freeform 27">
              <a:extLst>
                <a:ext uri="{FF2B5EF4-FFF2-40B4-BE49-F238E27FC236}">
                  <a16:creationId xmlns:a16="http://schemas.microsoft.com/office/drawing/2014/main" id="{B3FED40E-A961-4D78-947A-5AC1BD510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625300" y="6342577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5" name="Freeform 28">
              <a:extLst>
                <a:ext uri="{FF2B5EF4-FFF2-40B4-BE49-F238E27FC236}">
                  <a16:creationId xmlns:a16="http://schemas.microsoft.com/office/drawing/2014/main" id="{1445BCDF-9E07-46AD-A6B5-5BEFA223C1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851300" y="6351959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6" name="Freeform 55">
              <a:extLst>
                <a:ext uri="{FF2B5EF4-FFF2-40B4-BE49-F238E27FC236}">
                  <a16:creationId xmlns:a16="http://schemas.microsoft.com/office/drawing/2014/main" id="{23324DC7-93D9-451A-9ABF-1B4D92BF22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988188" y="6083917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7" name="Freeform 56">
              <a:extLst>
                <a:ext uri="{FF2B5EF4-FFF2-40B4-BE49-F238E27FC236}">
                  <a16:creationId xmlns:a16="http://schemas.microsoft.com/office/drawing/2014/main" id="{003474BA-A947-4598-96BB-BAACE2411D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080360" y="6045971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8" name="Freeform 57">
              <a:extLst>
                <a:ext uri="{FF2B5EF4-FFF2-40B4-BE49-F238E27FC236}">
                  <a16:creationId xmlns:a16="http://schemas.microsoft.com/office/drawing/2014/main" id="{04426A72-0FD0-478F-AAC5-B49E142535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725717" y="6081156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9" name="Freeform 60">
              <a:extLst>
                <a:ext uri="{FF2B5EF4-FFF2-40B4-BE49-F238E27FC236}">
                  <a16:creationId xmlns:a16="http://schemas.microsoft.com/office/drawing/2014/main" id="{17260BB0-9DCA-4927-89A5-1314AD40EB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513037" y="606320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0" name="Freeform 61">
              <a:extLst>
                <a:ext uri="{FF2B5EF4-FFF2-40B4-BE49-F238E27FC236}">
                  <a16:creationId xmlns:a16="http://schemas.microsoft.com/office/drawing/2014/main" id="{F459656F-63AC-4FC7-8D12-282B9B0C4C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260480" y="6017506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1" name="Freeform 5">
              <a:extLst>
                <a:ext uri="{FF2B5EF4-FFF2-40B4-BE49-F238E27FC236}">
                  <a16:creationId xmlns:a16="http://schemas.microsoft.com/office/drawing/2014/main" id="{5C345A48-BE33-4B10-AF97-207DC7E2CC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596434" y="6347177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2" name="Freeform 6">
              <a:extLst>
                <a:ext uri="{FF2B5EF4-FFF2-40B4-BE49-F238E27FC236}">
                  <a16:creationId xmlns:a16="http://schemas.microsoft.com/office/drawing/2014/main" id="{65503F74-3A89-46DD-AD4D-9BB164E252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310592" y="6345841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3" name="Freeform 7">
              <a:extLst>
                <a:ext uri="{FF2B5EF4-FFF2-40B4-BE49-F238E27FC236}">
                  <a16:creationId xmlns:a16="http://schemas.microsoft.com/office/drawing/2014/main" id="{5D8D4A6C-9C30-46E6-953F-8FFE24534F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865803" y="6306514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4" name="Freeform 8">
              <a:extLst>
                <a:ext uri="{FF2B5EF4-FFF2-40B4-BE49-F238E27FC236}">
                  <a16:creationId xmlns:a16="http://schemas.microsoft.com/office/drawing/2014/main" id="{844B12AB-BDBA-412B-8127-0671AB6BF8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670714" y="633931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5" name="Freeform 9">
              <a:extLst>
                <a:ext uri="{FF2B5EF4-FFF2-40B4-BE49-F238E27FC236}">
                  <a16:creationId xmlns:a16="http://schemas.microsoft.com/office/drawing/2014/main" id="{84AE8FA4-8AC5-4D0E-9FF8-B6F6D961FC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956060" y="6342577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6" name="Freeform 11">
              <a:extLst>
                <a:ext uri="{FF2B5EF4-FFF2-40B4-BE49-F238E27FC236}">
                  <a16:creationId xmlns:a16="http://schemas.microsoft.com/office/drawing/2014/main" id="{462515DF-512D-49E0-B5FE-637D9E352B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198871" y="6306670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7" name="Freeform 12">
              <a:extLst>
                <a:ext uri="{FF2B5EF4-FFF2-40B4-BE49-F238E27FC236}">
                  <a16:creationId xmlns:a16="http://schemas.microsoft.com/office/drawing/2014/main" id="{342CB8A0-096D-4A9F-B962-294DB670BD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716391" y="6324623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8" name="Freeform 13">
              <a:extLst>
                <a:ext uri="{FF2B5EF4-FFF2-40B4-BE49-F238E27FC236}">
                  <a16:creationId xmlns:a16="http://schemas.microsoft.com/office/drawing/2014/main" id="{6870353D-6B96-4946-8BB5-015BF6E6E2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344031" y="6362033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9" name="Freeform 14">
              <a:extLst>
                <a:ext uri="{FF2B5EF4-FFF2-40B4-BE49-F238E27FC236}">
                  <a16:creationId xmlns:a16="http://schemas.microsoft.com/office/drawing/2014/main" id="{20249E38-6114-4065-8836-941D6C55D5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070859" y="6318096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0" name="Freeform 16">
              <a:extLst>
                <a:ext uri="{FF2B5EF4-FFF2-40B4-BE49-F238E27FC236}">
                  <a16:creationId xmlns:a16="http://schemas.microsoft.com/office/drawing/2014/main" id="{BDA5073D-3C1B-4779-8DEF-FD9CD5308D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461176" y="6300142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1" name="Freeform 17">
              <a:extLst>
                <a:ext uri="{FF2B5EF4-FFF2-40B4-BE49-F238E27FC236}">
                  <a16:creationId xmlns:a16="http://schemas.microsoft.com/office/drawing/2014/main" id="{79505220-ED85-46B5-A218-0991FA5794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039205" y="6341355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2" name="Freeform 21">
              <a:extLst>
                <a:ext uri="{FF2B5EF4-FFF2-40B4-BE49-F238E27FC236}">
                  <a16:creationId xmlns:a16="http://schemas.microsoft.com/office/drawing/2014/main" id="{A8513416-DF87-4A83-8026-AF40654BAE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730057" y="6318096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3" name="Freeform 25">
              <a:extLst>
                <a:ext uri="{FF2B5EF4-FFF2-40B4-BE49-F238E27FC236}">
                  <a16:creationId xmlns:a16="http://schemas.microsoft.com/office/drawing/2014/main" id="{AF0489C4-7984-4A49-9D02-ACE2DD3EC8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930591" y="6309120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4" name="Freeform 29">
              <a:extLst>
                <a:ext uri="{FF2B5EF4-FFF2-40B4-BE49-F238E27FC236}">
                  <a16:creationId xmlns:a16="http://schemas.microsoft.com/office/drawing/2014/main" id="{3DB0DE7C-BF6D-4059-94C4-FD4D6E7BA9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497041" y="6299934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5" name="Freeform 31">
              <a:extLst>
                <a:ext uri="{FF2B5EF4-FFF2-40B4-BE49-F238E27FC236}">
                  <a16:creationId xmlns:a16="http://schemas.microsoft.com/office/drawing/2014/main" id="{5B58E23E-6D06-4F24-B6F8-98AE632C2A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207517" y="6336989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6" name="Freeform 32">
              <a:extLst>
                <a:ext uri="{FF2B5EF4-FFF2-40B4-BE49-F238E27FC236}">
                  <a16:creationId xmlns:a16="http://schemas.microsoft.com/office/drawing/2014/main" id="{7D87D95A-4B48-4140-BB5C-9A33AACBFA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094795" y="6039831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7" name="Freeform 33">
              <a:extLst>
                <a:ext uri="{FF2B5EF4-FFF2-40B4-BE49-F238E27FC236}">
                  <a16:creationId xmlns:a16="http://schemas.microsoft.com/office/drawing/2014/main" id="{6D78BEA4-B995-4BEC-A3B4-C580D646AD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015443" y="6088793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8" name="Freeform 34">
              <a:extLst>
                <a:ext uri="{FF2B5EF4-FFF2-40B4-BE49-F238E27FC236}">
                  <a16:creationId xmlns:a16="http://schemas.microsoft.com/office/drawing/2014/main" id="{C075F1AC-7155-4487-8B7A-0C74E2C65D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022051" y="6079816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9" name="Freeform 35">
              <a:extLst>
                <a:ext uri="{FF2B5EF4-FFF2-40B4-BE49-F238E27FC236}">
                  <a16:creationId xmlns:a16="http://schemas.microsoft.com/office/drawing/2014/main" id="{2923812A-0930-464A-B863-8232CDF9BE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806684" y="6076799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0" name="Freeform 36">
              <a:extLst>
                <a:ext uri="{FF2B5EF4-FFF2-40B4-BE49-F238E27FC236}">
                  <a16:creationId xmlns:a16="http://schemas.microsoft.com/office/drawing/2014/main" id="{5B22D5AF-1F95-4943-ADBD-50BF0DDC9B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345904" y="6043095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1" name="Freeform 37">
              <a:extLst>
                <a:ext uri="{FF2B5EF4-FFF2-40B4-BE49-F238E27FC236}">
                  <a16:creationId xmlns:a16="http://schemas.microsoft.com/office/drawing/2014/main" id="{09709304-5160-4325-BE4E-F970450FA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337604" y="6030855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2" name="Freeform 38">
              <a:extLst>
                <a:ext uri="{FF2B5EF4-FFF2-40B4-BE49-F238E27FC236}">
                  <a16:creationId xmlns:a16="http://schemas.microsoft.com/office/drawing/2014/main" id="{6086BD94-D139-4DEE-9FB6-849360DABF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517418" y="6070840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3" name="Freeform 39">
              <a:extLst>
                <a:ext uri="{FF2B5EF4-FFF2-40B4-BE49-F238E27FC236}">
                  <a16:creationId xmlns:a16="http://schemas.microsoft.com/office/drawing/2014/main" id="{84B8A4B1-C709-4864-851E-6A76DE4E52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268404" y="6058600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4" name="Freeform 40">
              <a:extLst>
                <a:ext uri="{FF2B5EF4-FFF2-40B4-BE49-F238E27FC236}">
                  <a16:creationId xmlns:a16="http://schemas.microsoft.com/office/drawing/2014/main" id="{51183B3E-65BA-45BB-9238-E5553DA7E2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809931" y="6055336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5" name="Freeform 41">
              <a:extLst>
                <a:ext uri="{FF2B5EF4-FFF2-40B4-BE49-F238E27FC236}">
                  <a16:creationId xmlns:a16="http://schemas.microsoft.com/office/drawing/2014/main" id="{B456CBC6-D8DB-4226-8743-8355D0C1E2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126136" y="6055335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6" name="Freeform 42">
              <a:extLst>
                <a:ext uri="{FF2B5EF4-FFF2-40B4-BE49-F238E27FC236}">
                  <a16:creationId xmlns:a16="http://schemas.microsoft.com/office/drawing/2014/main" id="{2A43AE63-9201-415C-A88E-C52685BF9A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798736" y="6034119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7" name="Freeform 44">
              <a:extLst>
                <a:ext uri="{FF2B5EF4-FFF2-40B4-BE49-F238E27FC236}">
                  <a16:creationId xmlns:a16="http://schemas.microsoft.com/office/drawing/2014/main" id="{0BB8C75E-6B9A-4E95-85CF-ACD2D2AD2B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327374" y="6037383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8" name="Freeform 45">
              <a:extLst>
                <a:ext uri="{FF2B5EF4-FFF2-40B4-BE49-F238E27FC236}">
                  <a16:creationId xmlns:a16="http://schemas.microsoft.com/office/drawing/2014/main" id="{F593E6EC-FB46-40CB-825C-C1305B1FB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555926" y="6012902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9" name="Freeform 46">
              <a:extLst>
                <a:ext uri="{FF2B5EF4-FFF2-40B4-BE49-F238E27FC236}">
                  <a16:creationId xmlns:a16="http://schemas.microsoft.com/office/drawing/2014/main" id="{517F36F0-8630-4831-9057-6CA9B217BE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583957" y="6061049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70" name="Freeform 47">
              <a:extLst>
                <a:ext uri="{FF2B5EF4-FFF2-40B4-BE49-F238E27FC236}">
                  <a16:creationId xmlns:a16="http://schemas.microsoft.com/office/drawing/2014/main" id="{9614B5E6-3CE1-465E-8381-646179E1B1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553346" y="6034118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71" name="Freeform 48">
              <a:extLst>
                <a:ext uri="{FF2B5EF4-FFF2-40B4-BE49-F238E27FC236}">
                  <a16:creationId xmlns:a16="http://schemas.microsoft.com/office/drawing/2014/main" id="{5A40C31A-16AE-42C0-AC3B-52DCA2F5A2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804575" y="6052072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72" name="Freeform 49">
              <a:extLst>
                <a:ext uri="{FF2B5EF4-FFF2-40B4-BE49-F238E27FC236}">
                  <a16:creationId xmlns:a16="http://schemas.microsoft.com/office/drawing/2014/main" id="{CE95CDB5-B8FA-431B-B9BE-7791AD92C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903707" y="6016166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338472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71AFD227-869A-489C-A9B5-3F0498DF3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4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5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6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7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8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1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2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3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4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5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6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7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8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9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0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1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2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3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4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5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6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7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8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9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0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1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2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3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4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5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6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7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8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9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0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1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2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3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4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5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6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7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8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  <p:sp useBgFill="1">
        <p:nvSpPr>
          <p:cNvPr id="70" name="Rectangle 69">
            <a:extLst>
              <a:ext uri="{FF2B5EF4-FFF2-40B4-BE49-F238E27FC236}">
                <a16:creationId xmlns:a16="http://schemas.microsoft.com/office/drawing/2014/main" id="{945D478C-A9A5-4832-89D8-703607711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768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0FB7F7C0-216C-466B-8AF5-7744BB3400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274" y="4764840"/>
            <a:ext cx="12205536" cy="20931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571182-1A06-454D-BBDE-DD9E3810E3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4829" y="5180719"/>
            <a:ext cx="8895351" cy="81276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2500" dirty="0">
                <a:latin typeface="Abadi" panose="020B0604020104020204" pitchFamily="34" charset="0"/>
              </a:rPr>
              <a:t>6. </a:t>
            </a:r>
            <a:r>
              <a:rPr lang="en-US" sz="2500" dirty="0" err="1">
                <a:latin typeface="Abadi" panose="020B0604020104020204" pitchFamily="34" charset="0"/>
              </a:rPr>
              <a:t>Jalankan</a:t>
            </a:r>
            <a:r>
              <a:rPr lang="en-US" sz="2500" dirty="0">
                <a:latin typeface="Abadi" panose="020B0604020104020204" pitchFamily="34" charset="0"/>
              </a:rPr>
              <a:t> </a:t>
            </a:r>
            <a:r>
              <a:rPr lang="en-US" sz="2500" dirty="0" err="1">
                <a:latin typeface="Abadi" panose="020B0604020104020204" pitchFamily="34" charset="0"/>
              </a:rPr>
              <a:t>aplikasi</a:t>
            </a:r>
            <a:r>
              <a:rPr lang="en-US" sz="2500" dirty="0">
                <a:latin typeface="Abadi" panose="020B0604020104020204" pitchFamily="34" charset="0"/>
              </a:rPr>
              <a:t> SIBI Lang Estimation via terminal.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095318FD-3525-4F6F-92D3-92E5D6471B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6207" y="571500"/>
            <a:ext cx="6128525" cy="3447295"/>
          </a:xfrm>
          <a:prstGeom prst="rect">
            <a:avLst/>
          </a:prstGeom>
        </p:spPr>
      </p:pic>
      <p:grpSp>
        <p:nvGrpSpPr>
          <p:cNvPr id="74" name="Group 73">
            <a:extLst>
              <a:ext uri="{FF2B5EF4-FFF2-40B4-BE49-F238E27FC236}">
                <a16:creationId xmlns:a16="http://schemas.microsoft.com/office/drawing/2014/main" id="{67A83510-2790-4866-911D-2E1588DF5F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459" y="4517731"/>
            <a:ext cx="12157773" cy="494218"/>
            <a:chOff x="18956" y="5952517"/>
            <a:chExt cx="12157773" cy="494218"/>
          </a:xfrm>
          <a:solidFill>
            <a:schemeClr val="bg2">
              <a:lumMod val="90000"/>
            </a:schemeClr>
          </a:solidFill>
        </p:grpSpPr>
        <p:sp>
          <p:nvSpPr>
            <p:cNvPr id="75" name="Freeform 10">
              <a:extLst>
                <a:ext uri="{FF2B5EF4-FFF2-40B4-BE49-F238E27FC236}">
                  <a16:creationId xmlns:a16="http://schemas.microsoft.com/office/drawing/2014/main" id="{DAB74ACE-7603-4829-88FE-C3C2B05EB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637219" y="6356157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6" name="Freeform 15">
              <a:extLst>
                <a:ext uri="{FF2B5EF4-FFF2-40B4-BE49-F238E27FC236}">
                  <a16:creationId xmlns:a16="http://schemas.microsoft.com/office/drawing/2014/main" id="{DE3E37A0-8723-42F4-9435-F06BD01914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139192" y="6359421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7" name="Freeform 18">
              <a:extLst>
                <a:ext uri="{FF2B5EF4-FFF2-40B4-BE49-F238E27FC236}">
                  <a16:creationId xmlns:a16="http://schemas.microsoft.com/office/drawing/2014/main" id="{0C5FE567-8965-4799-B1E6-8A6E1A8488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384660" y="6368396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8" name="Freeform 22">
              <a:extLst>
                <a:ext uri="{FF2B5EF4-FFF2-40B4-BE49-F238E27FC236}">
                  <a16:creationId xmlns:a16="http://schemas.microsoft.com/office/drawing/2014/main" id="{BA3FF2FD-6394-4F97-B186-BD4A98C619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653573" y="6308012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9" name="Freeform 8">
              <a:extLst>
                <a:ext uri="{FF2B5EF4-FFF2-40B4-BE49-F238E27FC236}">
                  <a16:creationId xmlns:a16="http://schemas.microsoft.com/office/drawing/2014/main" id="{1A361C9F-AD97-4338-B557-8766AFD033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8956" y="5956599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0" name="Freeform 19">
              <a:extLst>
                <a:ext uri="{FF2B5EF4-FFF2-40B4-BE49-F238E27FC236}">
                  <a16:creationId xmlns:a16="http://schemas.microsoft.com/office/drawing/2014/main" id="{F4FAA936-A80F-43B5-8A7D-17CC7CF771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709370" y="6291575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1" name="Freeform 20">
              <a:extLst>
                <a:ext uri="{FF2B5EF4-FFF2-40B4-BE49-F238E27FC236}">
                  <a16:creationId xmlns:a16="http://schemas.microsoft.com/office/drawing/2014/main" id="{21246F32-1BA7-40E4-9AF9-CA517D4413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452381" y="6295774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2" name="Freeform 23">
              <a:extLst>
                <a:ext uri="{FF2B5EF4-FFF2-40B4-BE49-F238E27FC236}">
                  <a16:creationId xmlns:a16="http://schemas.microsoft.com/office/drawing/2014/main" id="{C18EE8CE-BCF9-4C64-B335-C7830B03F3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883090" y="6322699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3" name="Freeform 26">
              <a:extLst>
                <a:ext uri="{FF2B5EF4-FFF2-40B4-BE49-F238E27FC236}">
                  <a16:creationId xmlns:a16="http://schemas.microsoft.com/office/drawing/2014/main" id="{64AC2B2B-568F-4175-8D84-AD8F6B563F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404559" y="6308010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4" name="Freeform 27">
              <a:extLst>
                <a:ext uri="{FF2B5EF4-FFF2-40B4-BE49-F238E27FC236}">
                  <a16:creationId xmlns:a16="http://schemas.microsoft.com/office/drawing/2014/main" id="{D9C6CF5C-8CF6-4274-86E0-CAF4A31F43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937280" y="6282192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5" name="Freeform 28">
              <a:extLst>
                <a:ext uri="{FF2B5EF4-FFF2-40B4-BE49-F238E27FC236}">
                  <a16:creationId xmlns:a16="http://schemas.microsoft.com/office/drawing/2014/main" id="{3BFC56A2-55B3-432A-BD3B-4B2423A683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194538" y="6290059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6" name="Freeform 30">
              <a:extLst>
                <a:ext uri="{FF2B5EF4-FFF2-40B4-BE49-F238E27FC236}">
                  <a16:creationId xmlns:a16="http://schemas.microsoft.com/office/drawing/2014/main" id="{BB036CEA-B307-404A-89D6-9414F417D2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742191" y="6338204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7" name="Freeform 43">
              <a:extLst>
                <a:ext uri="{FF2B5EF4-FFF2-40B4-BE49-F238E27FC236}">
                  <a16:creationId xmlns:a16="http://schemas.microsoft.com/office/drawing/2014/main" id="{CB37E5F5-B903-4611-A739-0B7FBE851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902106" y="6043523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8" name="Freeform 51">
              <a:extLst>
                <a:ext uri="{FF2B5EF4-FFF2-40B4-BE49-F238E27FC236}">
                  <a16:creationId xmlns:a16="http://schemas.microsoft.com/office/drawing/2014/main" id="{B1012F2B-A8F1-4FD5-8E6F-1CC97D0AA8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710297" y="6035458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9" name="Freeform 52">
              <a:extLst>
                <a:ext uri="{FF2B5EF4-FFF2-40B4-BE49-F238E27FC236}">
                  <a16:creationId xmlns:a16="http://schemas.microsoft.com/office/drawing/2014/main" id="{C04C6E0B-838E-4B10-91CA-29C498382A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277444" y="6038724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0" name="Freeform 53">
              <a:extLst>
                <a:ext uri="{FF2B5EF4-FFF2-40B4-BE49-F238E27FC236}">
                  <a16:creationId xmlns:a16="http://schemas.microsoft.com/office/drawing/2014/main" id="{15D6CFEB-4FC5-45C3-8BDF-95EAD1EDFC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471034" y="6035460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1" name="Freeform 54">
              <a:extLst>
                <a:ext uri="{FF2B5EF4-FFF2-40B4-BE49-F238E27FC236}">
                  <a16:creationId xmlns:a16="http://schemas.microsoft.com/office/drawing/2014/main" id="{EA8E01BA-7055-4707-906A-F08E2E253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094009" y="6011795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2" name="Freeform 55">
              <a:extLst>
                <a:ext uri="{FF2B5EF4-FFF2-40B4-BE49-F238E27FC236}">
                  <a16:creationId xmlns:a16="http://schemas.microsoft.com/office/drawing/2014/main" id="{CDA2DE76-0D5E-4F6F-95E7-508B725F8A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264556" y="6041988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3" name="Freeform 56">
              <a:extLst>
                <a:ext uri="{FF2B5EF4-FFF2-40B4-BE49-F238E27FC236}">
                  <a16:creationId xmlns:a16="http://schemas.microsoft.com/office/drawing/2014/main" id="{669578C5-3D06-4B77-A897-A014B441B5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392340" y="5985586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4" name="Freeform 57">
              <a:extLst>
                <a:ext uri="{FF2B5EF4-FFF2-40B4-BE49-F238E27FC236}">
                  <a16:creationId xmlns:a16="http://schemas.microsoft.com/office/drawing/2014/main" id="{85AA3005-AAD0-4587-B352-ECD937D61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037697" y="6020771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5" name="Freeform 59">
              <a:extLst>
                <a:ext uri="{FF2B5EF4-FFF2-40B4-BE49-F238E27FC236}">
                  <a16:creationId xmlns:a16="http://schemas.microsoft.com/office/drawing/2014/main" id="{B4E9730F-E8B1-4F7C-BA99-3B3016F104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473186" y="605207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6" name="Freeform 60">
              <a:extLst>
                <a:ext uri="{FF2B5EF4-FFF2-40B4-BE49-F238E27FC236}">
                  <a16:creationId xmlns:a16="http://schemas.microsoft.com/office/drawing/2014/main" id="{A8922D05-C325-4918-84E6-1C62AD7BE0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825017" y="6002818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7" name="Freeform 61">
              <a:extLst>
                <a:ext uri="{FF2B5EF4-FFF2-40B4-BE49-F238E27FC236}">
                  <a16:creationId xmlns:a16="http://schemas.microsoft.com/office/drawing/2014/main" id="{38DD42E8-8604-45E3-99FE-72D479AF2C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572460" y="5957121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8" name="Freeform 5">
              <a:extLst>
                <a:ext uri="{FF2B5EF4-FFF2-40B4-BE49-F238E27FC236}">
                  <a16:creationId xmlns:a16="http://schemas.microsoft.com/office/drawing/2014/main" id="{2E946C70-11C9-4C85-BE3B-1149117F3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908414" y="6286792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9" name="Freeform 6">
              <a:extLst>
                <a:ext uri="{FF2B5EF4-FFF2-40B4-BE49-F238E27FC236}">
                  <a16:creationId xmlns:a16="http://schemas.microsoft.com/office/drawing/2014/main" id="{48F637C4-CFB7-4421-9DAB-6730244B2C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634353" y="6266141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0" name="Freeform 7">
              <a:extLst>
                <a:ext uri="{FF2B5EF4-FFF2-40B4-BE49-F238E27FC236}">
                  <a16:creationId xmlns:a16="http://schemas.microsoft.com/office/drawing/2014/main" id="{6E137FD9-DCB4-4E5A-960B-350C3627EE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177783" y="6246129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1" name="Freeform 8">
              <a:extLst>
                <a:ext uri="{FF2B5EF4-FFF2-40B4-BE49-F238E27FC236}">
                  <a16:creationId xmlns:a16="http://schemas.microsoft.com/office/drawing/2014/main" id="{9DCD8437-9BFD-44B4-AAC8-75388190F2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982245" y="6242949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2" name="Freeform 9">
              <a:extLst>
                <a:ext uri="{FF2B5EF4-FFF2-40B4-BE49-F238E27FC236}">
                  <a16:creationId xmlns:a16="http://schemas.microsoft.com/office/drawing/2014/main" id="{C9EEBF9B-D5F1-4EE3-A46A-A5A5E396A4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268040" y="6282192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3" name="Freeform 11">
              <a:extLst>
                <a:ext uri="{FF2B5EF4-FFF2-40B4-BE49-F238E27FC236}">
                  <a16:creationId xmlns:a16="http://schemas.microsoft.com/office/drawing/2014/main" id="{3A77B17D-E4D2-444B-8D75-F0171A3E85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510851" y="6246285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4" name="Freeform 12">
              <a:extLst>
                <a:ext uri="{FF2B5EF4-FFF2-40B4-BE49-F238E27FC236}">
                  <a16:creationId xmlns:a16="http://schemas.microsoft.com/office/drawing/2014/main" id="{5FDB9442-6054-49E2-948E-D30AD9E09F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028371" y="6264238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5" name="Freeform 13">
              <a:extLst>
                <a:ext uri="{FF2B5EF4-FFF2-40B4-BE49-F238E27FC236}">
                  <a16:creationId xmlns:a16="http://schemas.microsoft.com/office/drawing/2014/main" id="{3E1DF8B7-7CB2-4181-8525-4EE2D5D9EE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656011" y="6301648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6" name="Freeform 14">
              <a:extLst>
                <a:ext uri="{FF2B5EF4-FFF2-40B4-BE49-F238E27FC236}">
                  <a16:creationId xmlns:a16="http://schemas.microsoft.com/office/drawing/2014/main" id="{4B3B2382-7947-4BAF-BF2F-830393F8EF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333279" y="6267101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7" name="Freeform 16">
              <a:extLst>
                <a:ext uri="{FF2B5EF4-FFF2-40B4-BE49-F238E27FC236}">
                  <a16:creationId xmlns:a16="http://schemas.microsoft.com/office/drawing/2014/main" id="{AC95E7F5-BA75-4053-AC8F-81ACC42626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773156" y="6239757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8" name="Freeform 17">
              <a:extLst>
                <a:ext uri="{FF2B5EF4-FFF2-40B4-BE49-F238E27FC236}">
                  <a16:creationId xmlns:a16="http://schemas.microsoft.com/office/drawing/2014/main" id="{8D431126-FDB6-42AF-BC9E-58E4C417B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398709" y="6264239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9" name="Freeform 21">
              <a:extLst>
                <a:ext uri="{FF2B5EF4-FFF2-40B4-BE49-F238E27FC236}">
                  <a16:creationId xmlns:a16="http://schemas.microsoft.com/office/drawing/2014/main" id="{4AA2BE9B-BD88-4958-B98E-7363A0FD5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47787" y="6218542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0" name="Freeform 25">
              <a:extLst>
                <a:ext uri="{FF2B5EF4-FFF2-40B4-BE49-F238E27FC236}">
                  <a16:creationId xmlns:a16="http://schemas.microsoft.com/office/drawing/2014/main" id="{BA18EADE-8501-4251-ADCD-EB02B73DF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90115" y="6200589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1" name="Freeform 29">
              <a:extLst>
                <a:ext uri="{FF2B5EF4-FFF2-40B4-BE49-F238E27FC236}">
                  <a16:creationId xmlns:a16="http://schemas.microsoft.com/office/drawing/2014/main" id="{D1886B2F-FFB5-4032-A012-EAE8464DDA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11181" y="6179372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2" name="Freeform 31">
              <a:extLst>
                <a:ext uri="{FF2B5EF4-FFF2-40B4-BE49-F238E27FC236}">
                  <a16:creationId xmlns:a16="http://schemas.microsoft.com/office/drawing/2014/main" id="{65048464-3972-4F85-858C-BD0D6CC8A6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43201" y="6241343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3" name="Freeform 32">
              <a:extLst>
                <a:ext uri="{FF2B5EF4-FFF2-40B4-BE49-F238E27FC236}">
                  <a16:creationId xmlns:a16="http://schemas.microsoft.com/office/drawing/2014/main" id="{9B136B45-B116-4EA4-802D-0D9EC238C9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406775" y="5979446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4" name="Freeform 33">
              <a:extLst>
                <a:ext uri="{FF2B5EF4-FFF2-40B4-BE49-F238E27FC236}">
                  <a16:creationId xmlns:a16="http://schemas.microsoft.com/office/drawing/2014/main" id="{F7DA7C34-DDA0-41AB-A47F-E981F63E23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327423" y="6028408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5" name="Freeform 34">
              <a:extLst>
                <a:ext uri="{FF2B5EF4-FFF2-40B4-BE49-F238E27FC236}">
                  <a16:creationId xmlns:a16="http://schemas.microsoft.com/office/drawing/2014/main" id="{BB16C09B-E126-49FC-B0C4-2CB43FA038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334031" y="6019431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6" name="Freeform 35">
              <a:extLst>
                <a:ext uri="{FF2B5EF4-FFF2-40B4-BE49-F238E27FC236}">
                  <a16:creationId xmlns:a16="http://schemas.microsoft.com/office/drawing/2014/main" id="{A12A7CBF-E4C8-4085-88C3-03102FE46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124491" y="6012903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7" name="Freeform 36">
              <a:extLst>
                <a:ext uri="{FF2B5EF4-FFF2-40B4-BE49-F238E27FC236}">
                  <a16:creationId xmlns:a16="http://schemas.microsoft.com/office/drawing/2014/main" id="{55CA9A4D-ABE6-426B-B7F0-F5B933349C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57884" y="5982710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8" name="Freeform 37">
              <a:extLst>
                <a:ext uri="{FF2B5EF4-FFF2-40B4-BE49-F238E27FC236}">
                  <a16:creationId xmlns:a16="http://schemas.microsoft.com/office/drawing/2014/main" id="{8A4F3A5B-B199-4716-ADF4-5E33A7C0D1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649584" y="5970470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9" name="Freeform 38">
              <a:extLst>
                <a:ext uri="{FF2B5EF4-FFF2-40B4-BE49-F238E27FC236}">
                  <a16:creationId xmlns:a16="http://schemas.microsoft.com/office/drawing/2014/main" id="{5846F32E-5DDD-4AF4-BE1C-5F1A3FF10D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829398" y="601045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0" name="Freeform 39">
              <a:extLst>
                <a:ext uri="{FF2B5EF4-FFF2-40B4-BE49-F238E27FC236}">
                  <a16:creationId xmlns:a16="http://schemas.microsoft.com/office/drawing/2014/main" id="{AFE38B2F-69BC-4661-84A3-EA04CDC3FE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580384" y="5998215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1" name="Freeform 40">
              <a:extLst>
                <a:ext uri="{FF2B5EF4-FFF2-40B4-BE49-F238E27FC236}">
                  <a16:creationId xmlns:a16="http://schemas.microsoft.com/office/drawing/2014/main" id="{5CA6F12C-4208-48A6-B7B0-DD18CB3992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121911" y="5994951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2" name="Freeform 41">
              <a:extLst>
                <a:ext uri="{FF2B5EF4-FFF2-40B4-BE49-F238E27FC236}">
                  <a16:creationId xmlns:a16="http://schemas.microsoft.com/office/drawing/2014/main" id="{0F08EA53-C6C6-49F1-B8DA-E20FFD6078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38116" y="599495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3" name="Freeform 42">
              <a:extLst>
                <a:ext uri="{FF2B5EF4-FFF2-40B4-BE49-F238E27FC236}">
                  <a16:creationId xmlns:a16="http://schemas.microsoft.com/office/drawing/2014/main" id="{6B6EA655-7497-4604-92DF-43CE7322ED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10716" y="5973734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4" name="Freeform 44">
              <a:extLst>
                <a:ext uri="{FF2B5EF4-FFF2-40B4-BE49-F238E27FC236}">
                  <a16:creationId xmlns:a16="http://schemas.microsoft.com/office/drawing/2014/main" id="{082FFE9A-67C2-471A-AF37-ED9C238DBE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639354" y="5976998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5" name="Freeform 45">
              <a:extLst>
                <a:ext uri="{FF2B5EF4-FFF2-40B4-BE49-F238E27FC236}">
                  <a16:creationId xmlns:a16="http://schemas.microsoft.com/office/drawing/2014/main" id="{B0FD6176-7431-446D-91DB-56644A93C1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67906" y="5952517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6" name="Freeform 46">
              <a:extLst>
                <a:ext uri="{FF2B5EF4-FFF2-40B4-BE49-F238E27FC236}">
                  <a16:creationId xmlns:a16="http://schemas.microsoft.com/office/drawing/2014/main" id="{A46603FA-6405-410B-AD8A-3D75BE7A85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895937" y="6000664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7" name="Freeform 47">
              <a:extLst>
                <a:ext uri="{FF2B5EF4-FFF2-40B4-BE49-F238E27FC236}">
                  <a16:creationId xmlns:a16="http://schemas.microsoft.com/office/drawing/2014/main" id="{6BE439BF-AE87-4F53-9DC9-72414AD1F1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865326" y="5973733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8" name="Freeform 48">
              <a:extLst>
                <a:ext uri="{FF2B5EF4-FFF2-40B4-BE49-F238E27FC236}">
                  <a16:creationId xmlns:a16="http://schemas.microsoft.com/office/drawing/2014/main" id="{55C88911-7FE8-4196-8D02-DAB1B62D97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115444" y="5992749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9" name="Freeform 49">
              <a:extLst>
                <a:ext uri="{FF2B5EF4-FFF2-40B4-BE49-F238E27FC236}">
                  <a16:creationId xmlns:a16="http://schemas.microsoft.com/office/drawing/2014/main" id="{BAD26C77-660F-4C9C-9A98-234048198B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15687" y="5955781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0" name="Freeform 8">
              <a:extLst>
                <a:ext uri="{FF2B5EF4-FFF2-40B4-BE49-F238E27FC236}">
                  <a16:creationId xmlns:a16="http://schemas.microsoft.com/office/drawing/2014/main" id="{507A2021-3F23-43FC-AB0D-130B575906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683670" y="6019431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1" name="Freeform 106">
              <a:extLst>
                <a:ext uri="{FF2B5EF4-FFF2-40B4-BE49-F238E27FC236}">
                  <a16:creationId xmlns:a16="http://schemas.microsoft.com/office/drawing/2014/main" id="{CB855C11-52EB-43D9-8831-1A26FCE12A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9451" y="6204541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2" name="Freeform 19">
              <a:extLst>
                <a:ext uri="{FF2B5EF4-FFF2-40B4-BE49-F238E27FC236}">
                  <a16:creationId xmlns:a16="http://schemas.microsoft.com/office/drawing/2014/main" id="{1A6AD416-1A17-49A9-8301-8C0A5A78CA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397390" y="6351960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3" name="Freeform 20">
              <a:extLst>
                <a:ext uri="{FF2B5EF4-FFF2-40B4-BE49-F238E27FC236}">
                  <a16:creationId xmlns:a16="http://schemas.microsoft.com/office/drawing/2014/main" id="{F03687D9-14CC-461B-B4B5-907E10B6A1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140401" y="6356159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4" name="Freeform 26">
              <a:extLst>
                <a:ext uri="{FF2B5EF4-FFF2-40B4-BE49-F238E27FC236}">
                  <a16:creationId xmlns:a16="http://schemas.microsoft.com/office/drawing/2014/main" id="{FCC639BE-A7F9-46A2-955A-3ACA45455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2049121" y="6351959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5" name="Freeform 27">
              <a:extLst>
                <a:ext uri="{FF2B5EF4-FFF2-40B4-BE49-F238E27FC236}">
                  <a16:creationId xmlns:a16="http://schemas.microsoft.com/office/drawing/2014/main" id="{B3FED40E-A961-4D78-947A-5AC1BD510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625300" y="6342577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6" name="Freeform 28">
              <a:extLst>
                <a:ext uri="{FF2B5EF4-FFF2-40B4-BE49-F238E27FC236}">
                  <a16:creationId xmlns:a16="http://schemas.microsoft.com/office/drawing/2014/main" id="{1445BCDF-9E07-46AD-A6B5-5BEFA223C1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851300" y="6351959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7" name="Freeform 55">
              <a:extLst>
                <a:ext uri="{FF2B5EF4-FFF2-40B4-BE49-F238E27FC236}">
                  <a16:creationId xmlns:a16="http://schemas.microsoft.com/office/drawing/2014/main" id="{23324DC7-93D9-451A-9ABF-1B4D92BF22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988188" y="6083917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8" name="Freeform 56">
              <a:extLst>
                <a:ext uri="{FF2B5EF4-FFF2-40B4-BE49-F238E27FC236}">
                  <a16:creationId xmlns:a16="http://schemas.microsoft.com/office/drawing/2014/main" id="{003474BA-A947-4598-96BB-BAACE2411D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080360" y="6045971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9" name="Freeform 57">
              <a:extLst>
                <a:ext uri="{FF2B5EF4-FFF2-40B4-BE49-F238E27FC236}">
                  <a16:creationId xmlns:a16="http://schemas.microsoft.com/office/drawing/2014/main" id="{04426A72-0FD0-478F-AAC5-B49E142535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725717" y="6081156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0" name="Freeform 60">
              <a:extLst>
                <a:ext uri="{FF2B5EF4-FFF2-40B4-BE49-F238E27FC236}">
                  <a16:creationId xmlns:a16="http://schemas.microsoft.com/office/drawing/2014/main" id="{17260BB0-9DCA-4927-89A5-1314AD40EB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513037" y="606320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1" name="Freeform 61">
              <a:extLst>
                <a:ext uri="{FF2B5EF4-FFF2-40B4-BE49-F238E27FC236}">
                  <a16:creationId xmlns:a16="http://schemas.microsoft.com/office/drawing/2014/main" id="{F459656F-63AC-4FC7-8D12-282B9B0C4C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260480" y="6017506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2" name="Freeform 5">
              <a:extLst>
                <a:ext uri="{FF2B5EF4-FFF2-40B4-BE49-F238E27FC236}">
                  <a16:creationId xmlns:a16="http://schemas.microsoft.com/office/drawing/2014/main" id="{5C345A48-BE33-4B10-AF97-207DC7E2CC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596434" y="6347177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3" name="Freeform 6">
              <a:extLst>
                <a:ext uri="{FF2B5EF4-FFF2-40B4-BE49-F238E27FC236}">
                  <a16:creationId xmlns:a16="http://schemas.microsoft.com/office/drawing/2014/main" id="{65503F74-3A89-46DD-AD4D-9BB164E252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310592" y="6345841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4" name="Freeform 7">
              <a:extLst>
                <a:ext uri="{FF2B5EF4-FFF2-40B4-BE49-F238E27FC236}">
                  <a16:creationId xmlns:a16="http://schemas.microsoft.com/office/drawing/2014/main" id="{5D8D4A6C-9C30-46E6-953F-8FFE24534F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865803" y="6306514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5" name="Freeform 8">
              <a:extLst>
                <a:ext uri="{FF2B5EF4-FFF2-40B4-BE49-F238E27FC236}">
                  <a16:creationId xmlns:a16="http://schemas.microsoft.com/office/drawing/2014/main" id="{844B12AB-BDBA-412B-8127-0671AB6BF8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670714" y="633931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6" name="Freeform 9">
              <a:extLst>
                <a:ext uri="{FF2B5EF4-FFF2-40B4-BE49-F238E27FC236}">
                  <a16:creationId xmlns:a16="http://schemas.microsoft.com/office/drawing/2014/main" id="{84AE8FA4-8AC5-4D0E-9FF8-B6F6D961FC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956060" y="6342577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7" name="Freeform 11">
              <a:extLst>
                <a:ext uri="{FF2B5EF4-FFF2-40B4-BE49-F238E27FC236}">
                  <a16:creationId xmlns:a16="http://schemas.microsoft.com/office/drawing/2014/main" id="{462515DF-512D-49E0-B5FE-637D9E352B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198871" y="6306670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8" name="Freeform 12">
              <a:extLst>
                <a:ext uri="{FF2B5EF4-FFF2-40B4-BE49-F238E27FC236}">
                  <a16:creationId xmlns:a16="http://schemas.microsoft.com/office/drawing/2014/main" id="{342CB8A0-096D-4A9F-B962-294DB670BD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716391" y="6324623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9" name="Freeform 13">
              <a:extLst>
                <a:ext uri="{FF2B5EF4-FFF2-40B4-BE49-F238E27FC236}">
                  <a16:creationId xmlns:a16="http://schemas.microsoft.com/office/drawing/2014/main" id="{6870353D-6B96-4946-8BB5-015BF6E6E2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344031" y="6362033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0" name="Freeform 14">
              <a:extLst>
                <a:ext uri="{FF2B5EF4-FFF2-40B4-BE49-F238E27FC236}">
                  <a16:creationId xmlns:a16="http://schemas.microsoft.com/office/drawing/2014/main" id="{20249E38-6114-4065-8836-941D6C55D5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070859" y="6318096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1" name="Freeform 16">
              <a:extLst>
                <a:ext uri="{FF2B5EF4-FFF2-40B4-BE49-F238E27FC236}">
                  <a16:creationId xmlns:a16="http://schemas.microsoft.com/office/drawing/2014/main" id="{BDA5073D-3C1B-4779-8DEF-FD9CD5308D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461176" y="6300142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2" name="Freeform 17">
              <a:extLst>
                <a:ext uri="{FF2B5EF4-FFF2-40B4-BE49-F238E27FC236}">
                  <a16:creationId xmlns:a16="http://schemas.microsoft.com/office/drawing/2014/main" id="{79505220-ED85-46B5-A218-0991FA5794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039205" y="6341355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3" name="Freeform 21">
              <a:extLst>
                <a:ext uri="{FF2B5EF4-FFF2-40B4-BE49-F238E27FC236}">
                  <a16:creationId xmlns:a16="http://schemas.microsoft.com/office/drawing/2014/main" id="{A8513416-DF87-4A83-8026-AF40654BAE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730057" y="6318096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AF0489C4-7984-4A49-9D02-ACE2DD3EC8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930591" y="6309120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5" name="Freeform 29">
              <a:extLst>
                <a:ext uri="{FF2B5EF4-FFF2-40B4-BE49-F238E27FC236}">
                  <a16:creationId xmlns:a16="http://schemas.microsoft.com/office/drawing/2014/main" id="{3DB0DE7C-BF6D-4059-94C4-FD4D6E7BA9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497041" y="6299934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6" name="Freeform 31">
              <a:extLst>
                <a:ext uri="{FF2B5EF4-FFF2-40B4-BE49-F238E27FC236}">
                  <a16:creationId xmlns:a16="http://schemas.microsoft.com/office/drawing/2014/main" id="{5B58E23E-6D06-4F24-B6F8-98AE632C2A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207517" y="6336989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7" name="Freeform 32">
              <a:extLst>
                <a:ext uri="{FF2B5EF4-FFF2-40B4-BE49-F238E27FC236}">
                  <a16:creationId xmlns:a16="http://schemas.microsoft.com/office/drawing/2014/main" id="{7D87D95A-4B48-4140-BB5C-9A33AACBFA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094795" y="6039831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8" name="Freeform 33">
              <a:extLst>
                <a:ext uri="{FF2B5EF4-FFF2-40B4-BE49-F238E27FC236}">
                  <a16:creationId xmlns:a16="http://schemas.microsoft.com/office/drawing/2014/main" id="{6D78BEA4-B995-4BEC-A3B4-C580D646AD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015443" y="6088793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9" name="Freeform 34">
              <a:extLst>
                <a:ext uri="{FF2B5EF4-FFF2-40B4-BE49-F238E27FC236}">
                  <a16:creationId xmlns:a16="http://schemas.microsoft.com/office/drawing/2014/main" id="{C075F1AC-7155-4487-8B7A-0C74E2C65D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022051" y="6079816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0" name="Freeform 35">
              <a:extLst>
                <a:ext uri="{FF2B5EF4-FFF2-40B4-BE49-F238E27FC236}">
                  <a16:creationId xmlns:a16="http://schemas.microsoft.com/office/drawing/2014/main" id="{2923812A-0930-464A-B863-8232CDF9BE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806684" y="6076799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1" name="Freeform 36">
              <a:extLst>
                <a:ext uri="{FF2B5EF4-FFF2-40B4-BE49-F238E27FC236}">
                  <a16:creationId xmlns:a16="http://schemas.microsoft.com/office/drawing/2014/main" id="{5B22D5AF-1F95-4943-ADBD-50BF0DDC9B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345904" y="6043095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2" name="Freeform 37">
              <a:extLst>
                <a:ext uri="{FF2B5EF4-FFF2-40B4-BE49-F238E27FC236}">
                  <a16:creationId xmlns:a16="http://schemas.microsoft.com/office/drawing/2014/main" id="{09709304-5160-4325-BE4E-F970450FA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337604" y="6030855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3" name="Freeform 38">
              <a:extLst>
                <a:ext uri="{FF2B5EF4-FFF2-40B4-BE49-F238E27FC236}">
                  <a16:creationId xmlns:a16="http://schemas.microsoft.com/office/drawing/2014/main" id="{6086BD94-D139-4DEE-9FB6-849360DABF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517418" y="6070840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4" name="Freeform 39">
              <a:extLst>
                <a:ext uri="{FF2B5EF4-FFF2-40B4-BE49-F238E27FC236}">
                  <a16:creationId xmlns:a16="http://schemas.microsoft.com/office/drawing/2014/main" id="{84B8A4B1-C709-4864-851E-6A76DE4E52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268404" y="6058600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5" name="Freeform 40">
              <a:extLst>
                <a:ext uri="{FF2B5EF4-FFF2-40B4-BE49-F238E27FC236}">
                  <a16:creationId xmlns:a16="http://schemas.microsoft.com/office/drawing/2014/main" id="{51183B3E-65BA-45BB-9238-E5553DA7E2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809931" y="6055336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6" name="Freeform 41">
              <a:extLst>
                <a:ext uri="{FF2B5EF4-FFF2-40B4-BE49-F238E27FC236}">
                  <a16:creationId xmlns:a16="http://schemas.microsoft.com/office/drawing/2014/main" id="{B456CBC6-D8DB-4226-8743-8355D0C1E2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126136" y="6055335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7" name="Freeform 42">
              <a:extLst>
                <a:ext uri="{FF2B5EF4-FFF2-40B4-BE49-F238E27FC236}">
                  <a16:creationId xmlns:a16="http://schemas.microsoft.com/office/drawing/2014/main" id="{2A43AE63-9201-415C-A88E-C52685BF9A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798736" y="6034119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8" name="Freeform 44">
              <a:extLst>
                <a:ext uri="{FF2B5EF4-FFF2-40B4-BE49-F238E27FC236}">
                  <a16:creationId xmlns:a16="http://schemas.microsoft.com/office/drawing/2014/main" id="{0BB8C75E-6B9A-4E95-85CF-ACD2D2AD2B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327374" y="6037383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9" name="Freeform 45">
              <a:extLst>
                <a:ext uri="{FF2B5EF4-FFF2-40B4-BE49-F238E27FC236}">
                  <a16:creationId xmlns:a16="http://schemas.microsoft.com/office/drawing/2014/main" id="{F593E6EC-FB46-40CB-825C-C1305B1FB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555926" y="6012902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70" name="Freeform 46">
              <a:extLst>
                <a:ext uri="{FF2B5EF4-FFF2-40B4-BE49-F238E27FC236}">
                  <a16:creationId xmlns:a16="http://schemas.microsoft.com/office/drawing/2014/main" id="{517F36F0-8630-4831-9057-6CA9B217BE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583957" y="6061049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71" name="Freeform 47">
              <a:extLst>
                <a:ext uri="{FF2B5EF4-FFF2-40B4-BE49-F238E27FC236}">
                  <a16:creationId xmlns:a16="http://schemas.microsoft.com/office/drawing/2014/main" id="{9614B5E6-3CE1-465E-8381-646179E1B1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553346" y="6034118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72" name="Freeform 48">
              <a:extLst>
                <a:ext uri="{FF2B5EF4-FFF2-40B4-BE49-F238E27FC236}">
                  <a16:creationId xmlns:a16="http://schemas.microsoft.com/office/drawing/2014/main" id="{5A40C31A-16AE-42C0-AC3B-52DCA2F5A2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804575" y="6052072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" name="Freeform 49">
              <a:extLst>
                <a:ext uri="{FF2B5EF4-FFF2-40B4-BE49-F238E27FC236}">
                  <a16:creationId xmlns:a16="http://schemas.microsoft.com/office/drawing/2014/main" id="{CE95CDB5-B8FA-431B-B9BE-7791AD92C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903707" y="6016166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290687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71AFD227-869A-489C-A9B5-3F0498DF3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4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5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6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7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8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1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2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3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4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5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6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7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8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9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0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1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2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3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4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5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6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7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8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9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0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1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2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3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4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5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6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7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8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9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0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1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2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3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4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5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6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  <p:sp useBgFill="1">
        <p:nvSpPr>
          <p:cNvPr id="68" name="Rectangle 67">
            <a:extLst>
              <a:ext uri="{FF2B5EF4-FFF2-40B4-BE49-F238E27FC236}">
                <a16:creationId xmlns:a16="http://schemas.microsoft.com/office/drawing/2014/main" id="{945D478C-A9A5-4832-89D8-703607711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768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0FB7F7C0-216C-466B-8AF5-7744BB3400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274" y="4764840"/>
            <a:ext cx="12205536" cy="20931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571182-1A06-454D-BBDE-DD9E3810E3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9533" y="5755798"/>
            <a:ext cx="8895351" cy="812767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2400" dirty="0">
                <a:latin typeface="Abadi" panose="020B0604020104020204" pitchFamily="34" charset="0"/>
              </a:rPr>
              <a:t>7. </a:t>
            </a:r>
            <a:r>
              <a:rPr lang="en-US" sz="2400" dirty="0" err="1">
                <a:latin typeface="Abadi" panose="020B0604020104020204" pitchFamily="34" charset="0"/>
              </a:rPr>
              <a:t>Perhatikan</a:t>
            </a:r>
            <a:r>
              <a:rPr lang="en-US" sz="2400" dirty="0">
                <a:latin typeface="Abadi" panose="020B0604020104020204" pitchFamily="34" charset="0"/>
              </a:rPr>
              <a:t> port </a:t>
            </a:r>
            <a:r>
              <a:rPr lang="en-US" sz="2400" dirty="0" err="1">
                <a:latin typeface="Abadi" panose="020B0604020104020204" pitchFamily="34" charset="0"/>
              </a:rPr>
              <a:t>aplikasi</a:t>
            </a:r>
            <a:r>
              <a:rPr lang="en-US" sz="2400" dirty="0">
                <a:latin typeface="Abadi" panose="020B0604020104020204" pitchFamily="34" charset="0"/>
              </a:rPr>
              <a:t> SIBI Lang Estimation yang </a:t>
            </a:r>
            <a:r>
              <a:rPr lang="en-US" sz="2400" dirty="0" err="1">
                <a:latin typeface="Abadi" panose="020B0604020104020204" pitchFamily="34" charset="0"/>
              </a:rPr>
              <a:t>muncul</a:t>
            </a:r>
            <a:r>
              <a:rPr lang="en-US" sz="2400" dirty="0">
                <a:latin typeface="Abadi" panose="020B0604020104020204" pitchFamily="34" charset="0"/>
              </a:rPr>
              <a:t> pada terminal. Port </a:t>
            </a:r>
            <a:r>
              <a:rPr lang="en-US" sz="2400" dirty="0" err="1">
                <a:latin typeface="Abadi" panose="020B0604020104020204" pitchFamily="34" charset="0"/>
              </a:rPr>
              <a:t>ini</a:t>
            </a:r>
            <a:r>
              <a:rPr lang="en-US" sz="2400" dirty="0">
                <a:latin typeface="Abadi" panose="020B0604020104020204" pitchFamily="34" charset="0"/>
              </a:rPr>
              <a:t> </a:t>
            </a:r>
            <a:r>
              <a:rPr lang="en-US" sz="2400" dirty="0" err="1">
                <a:latin typeface="Abadi" panose="020B0604020104020204" pitchFamily="34" charset="0"/>
              </a:rPr>
              <a:t>nantinya</a:t>
            </a:r>
            <a:r>
              <a:rPr lang="en-US" sz="2400" dirty="0">
                <a:latin typeface="Abadi" panose="020B0604020104020204" pitchFamily="34" charset="0"/>
              </a:rPr>
              <a:t> </a:t>
            </a:r>
            <a:r>
              <a:rPr lang="en-US" sz="2400" dirty="0" err="1">
                <a:latin typeface="Abadi" panose="020B0604020104020204" pitchFamily="34" charset="0"/>
              </a:rPr>
              <a:t>akan</a:t>
            </a:r>
            <a:r>
              <a:rPr lang="en-US" sz="2400" dirty="0">
                <a:latin typeface="Abadi" panose="020B0604020104020204" pitchFamily="34" charset="0"/>
              </a:rPr>
              <a:t> </a:t>
            </a:r>
            <a:r>
              <a:rPr lang="en-US" sz="2400" dirty="0" err="1">
                <a:latin typeface="Abadi" panose="020B0604020104020204" pitchFamily="34" charset="0"/>
              </a:rPr>
              <a:t>kita</a:t>
            </a:r>
            <a:r>
              <a:rPr lang="en-US" sz="2400" dirty="0">
                <a:latin typeface="Abadi" panose="020B0604020104020204" pitchFamily="34" charset="0"/>
              </a:rPr>
              <a:t> </a:t>
            </a:r>
            <a:r>
              <a:rPr lang="en-US" sz="2400" dirty="0" err="1">
                <a:latin typeface="Abadi" panose="020B0604020104020204" pitchFamily="34" charset="0"/>
              </a:rPr>
              <a:t>ekspos</a:t>
            </a:r>
            <a:r>
              <a:rPr lang="en-US" sz="2400" dirty="0">
                <a:latin typeface="Abadi" panose="020B0604020104020204" pitchFamily="34" charset="0"/>
              </a:rPr>
              <a:t> </a:t>
            </a:r>
            <a:r>
              <a:rPr lang="en-US" sz="2400" dirty="0" err="1">
                <a:latin typeface="Abadi" panose="020B0604020104020204" pitchFamily="34" charset="0"/>
              </a:rPr>
              <a:t>ke</a:t>
            </a:r>
            <a:r>
              <a:rPr lang="en-US" sz="2400" dirty="0">
                <a:latin typeface="Abadi" panose="020B0604020104020204" pitchFamily="34" charset="0"/>
              </a:rPr>
              <a:t> </a:t>
            </a:r>
            <a:r>
              <a:rPr lang="en-US" sz="2400" dirty="0" err="1">
                <a:latin typeface="Abadi" panose="020B0604020104020204" pitchFamily="34" charset="0"/>
              </a:rPr>
              <a:t>publik</a:t>
            </a:r>
            <a:r>
              <a:rPr lang="en-US" sz="2400" dirty="0">
                <a:latin typeface="Abadi" panose="020B0604020104020204" pitchFamily="34" charset="0"/>
              </a:rPr>
              <a:t> </a:t>
            </a:r>
            <a:r>
              <a:rPr lang="en-US" sz="2400" dirty="0" err="1">
                <a:latin typeface="Abadi" panose="020B0604020104020204" pitchFamily="34" charset="0"/>
              </a:rPr>
              <a:t>menggunakan</a:t>
            </a:r>
            <a:r>
              <a:rPr lang="en-US" sz="2400" dirty="0">
                <a:latin typeface="Abadi" panose="020B0604020104020204" pitchFamily="34" charset="0"/>
              </a:rPr>
              <a:t> </a:t>
            </a:r>
            <a:r>
              <a:rPr lang="en-US" sz="2400" dirty="0" err="1">
                <a:latin typeface="Abadi" panose="020B0604020104020204" pitchFamily="34" charset="0"/>
              </a:rPr>
              <a:t>Ngrok</a:t>
            </a:r>
            <a:r>
              <a:rPr lang="en-US" sz="2400" dirty="0">
                <a:latin typeface="Abadi" panose="020B0604020104020204" pitchFamily="34" charset="0"/>
              </a:rPr>
              <a:t>.. </a:t>
            </a:r>
            <a:r>
              <a:rPr lang="en-US" sz="2400" dirty="0" err="1">
                <a:latin typeface="Abadi" panose="020B0604020104020204" pitchFamily="34" charset="0"/>
              </a:rPr>
              <a:t>Contohnya</a:t>
            </a:r>
            <a:r>
              <a:rPr lang="en-US" sz="2400" dirty="0">
                <a:latin typeface="Abadi" panose="020B0604020104020204" pitchFamily="34" charset="0"/>
              </a:rPr>
              <a:t> </a:t>
            </a:r>
            <a:r>
              <a:rPr lang="en-US" sz="2400" dirty="0" err="1">
                <a:latin typeface="Abadi" panose="020B0604020104020204" pitchFamily="34" charset="0"/>
              </a:rPr>
              <a:t>disini</a:t>
            </a:r>
            <a:r>
              <a:rPr lang="en-US" sz="2400" dirty="0">
                <a:latin typeface="Abadi" panose="020B0604020104020204" pitchFamily="34" charset="0"/>
              </a:rPr>
              <a:t> </a:t>
            </a:r>
            <a:r>
              <a:rPr lang="en-US" sz="2400" dirty="0" err="1">
                <a:latin typeface="Abadi" panose="020B0604020104020204" pitchFamily="34" charset="0"/>
              </a:rPr>
              <a:t>adalah</a:t>
            </a:r>
            <a:r>
              <a:rPr lang="en-US" sz="2400" dirty="0">
                <a:latin typeface="Abadi" panose="020B0604020104020204" pitchFamily="34" charset="0"/>
              </a:rPr>
              <a:t> “5000”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AD5374-A547-4CEE-BE4D-8B11E54874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7548" y="1569863"/>
            <a:ext cx="10119506" cy="2453980"/>
          </a:xfrm>
          <a:prstGeom prst="rect">
            <a:avLst/>
          </a:prstGeom>
        </p:spPr>
      </p:pic>
      <p:grpSp>
        <p:nvGrpSpPr>
          <p:cNvPr id="72" name="Group 71">
            <a:extLst>
              <a:ext uri="{FF2B5EF4-FFF2-40B4-BE49-F238E27FC236}">
                <a16:creationId xmlns:a16="http://schemas.microsoft.com/office/drawing/2014/main" id="{67A83510-2790-4866-911D-2E1588DF5F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459" y="4517731"/>
            <a:ext cx="12157773" cy="494218"/>
            <a:chOff x="18956" y="5952517"/>
            <a:chExt cx="12157773" cy="494218"/>
          </a:xfrm>
          <a:solidFill>
            <a:schemeClr val="bg2">
              <a:lumMod val="90000"/>
            </a:schemeClr>
          </a:solidFill>
        </p:grpSpPr>
        <p:sp>
          <p:nvSpPr>
            <p:cNvPr id="73" name="Freeform 10">
              <a:extLst>
                <a:ext uri="{FF2B5EF4-FFF2-40B4-BE49-F238E27FC236}">
                  <a16:creationId xmlns:a16="http://schemas.microsoft.com/office/drawing/2014/main" id="{DAB74ACE-7603-4829-88FE-C3C2B05EB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637219" y="6356157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4" name="Freeform 15">
              <a:extLst>
                <a:ext uri="{FF2B5EF4-FFF2-40B4-BE49-F238E27FC236}">
                  <a16:creationId xmlns:a16="http://schemas.microsoft.com/office/drawing/2014/main" id="{DE3E37A0-8723-42F4-9435-F06BD01914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139192" y="6359421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5" name="Freeform 18">
              <a:extLst>
                <a:ext uri="{FF2B5EF4-FFF2-40B4-BE49-F238E27FC236}">
                  <a16:creationId xmlns:a16="http://schemas.microsoft.com/office/drawing/2014/main" id="{0C5FE567-8965-4799-B1E6-8A6E1A8488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384660" y="6368396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6" name="Freeform 22">
              <a:extLst>
                <a:ext uri="{FF2B5EF4-FFF2-40B4-BE49-F238E27FC236}">
                  <a16:creationId xmlns:a16="http://schemas.microsoft.com/office/drawing/2014/main" id="{BA3FF2FD-6394-4F97-B186-BD4A98C619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653573" y="6308012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7" name="Freeform 8">
              <a:extLst>
                <a:ext uri="{FF2B5EF4-FFF2-40B4-BE49-F238E27FC236}">
                  <a16:creationId xmlns:a16="http://schemas.microsoft.com/office/drawing/2014/main" id="{1A361C9F-AD97-4338-B557-8766AFD033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8956" y="5956599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8" name="Freeform 19">
              <a:extLst>
                <a:ext uri="{FF2B5EF4-FFF2-40B4-BE49-F238E27FC236}">
                  <a16:creationId xmlns:a16="http://schemas.microsoft.com/office/drawing/2014/main" id="{F4FAA936-A80F-43B5-8A7D-17CC7CF771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709370" y="6291575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9" name="Freeform 20">
              <a:extLst>
                <a:ext uri="{FF2B5EF4-FFF2-40B4-BE49-F238E27FC236}">
                  <a16:creationId xmlns:a16="http://schemas.microsoft.com/office/drawing/2014/main" id="{21246F32-1BA7-40E4-9AF9-CA517D4413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452381" y="6295774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0" name="Freeform 23">
              <a:extLst>
                <a:ext uri="{FF2B5EF4-FFF2-40B4-BE49-F238E27FC236}">
                  <a16:creationId xmlns:a16="http://schemas.microsoft.com/office/drawing/2014/main" id="{C18EE8CE-BCF9-4C64-B335-C7830B03F3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883090" y="6322699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1" name="Freeform 26">
              <a:extLst>
                <a:ext uri="{FF2B5EF4-FFF2-40B4-BE49-F238E27FC236}">
                  <a16:creationId xmlns:a16="http://schemas.microsoft.com/office/drawing/2014/main" id="{64AC2B2B-568F-4175-8D84-AD8F6B563F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404559" y="6308010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2" name="Freeform 27">
              <a:extLst>
                <a:ext uri="{FF2B5EF4-FFF2-40B4-BE49-F238E27FC236}">
                  <a16:creationId xmlns:a16="http://schemas.microsoft.com/office/drawing/2014/main" id="{D9C6CF5C-8CF6-4274-86E0-CAF4A31F43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937280" y="6282192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3" name="Freeform 28">
              <a:extLst>
                <a:ext uri="{FF2B5EF4-FFF2-40B4-BE49-F238E27FC236}">
                  <a16:creationId xmlns:a16="http://schemas.microsoft.com/office/drawing/2014/main" id="{3BFC56A2-55B3-432A-BD3B-4B2423A683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194538" y="6290059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4" name="Freeform 30">
              <a:extLst>
                <a:ext uri="{FF2B5EF4-FFF2-40B4-BE49-F238E27FC236}">
                  <a16:creationId xmlns:a16="http://schemas.microsoft.com/office/drawing/2014/main" id="{BB036CEA-B307-404A-89D6-9414F417D2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742191" y="6338204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5" name="Freeform 43">
              <a:extLst>
                <a:ext uri="{FF2B5EF4-FFF2-40B4-BE49-F238E27FC236}">
                  <a16:creationId xmlns:a16="http://schemas.microsoft.com/office/drawing/2014/main" id="{CB37E5F5-B903-4611-A739-0B7FBE851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902106" y="6043523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6" name="Freeform 51">
              <a:extLst>
                <a:ext uri="{FF2B5EF4-FFF2-40B4-BE49-F238E27FC236}">
                  <a16:creationId xmlns:a16="http://schemas.microsoft.com/office/drawing/2014/main" id="{B1012F2B-A8F1-4FD5-8E6F-1CC97D0AA8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710297" y="6035458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7" name="Freeform 52">
              <a:extLst>
                <a:ext uri="{FF2B5EF4-FFF2-40B4-BE49-F238E27FC236}">
                  <a16:creationId xmlns:a16="http://schemas.microsoft.com/office/drawing/2014/main" id="{C04C6E0B-838E-4B10-91CA-29C498382A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277444" y="6038724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8" name="Freeform 53">
              <a:extLst>
                <a:ext uri="{FF2B5EF4-FFF2-40B4-BE49-F238E27FC236}">
                  <a16:creationId xmlns:a16="http://schemas.microsoft.com/office/drawing/2014/main" id="{15D6CFEB-4FC5-45C3-8BDF-95EAD1EDFC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471034" y="6035460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9" name="Freeform 54">
              <a:extLst>
                <a:ext uri="{FF2B5EF4-FFF2-40B4-BE49-F238E27FC236}">
                  <a16:creationId xmlns:a16="http://schemas.microsoft.com/office/drawing/2014/main" id="{EA8E01BA-7055-4707-906A-F08E2E253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094009" y="6011795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0" name="Freeform 55">
              <a:extLst>
                <a:ext uri="{FF2B5EF4-FFF2-40B4-BE49-F238E27FC236}">
                  <a16:creationId xmlns:a16="http://schemas.microsoft.com/office/drawing/2014/main" id="{CDA2DE76-0D5E-4F6F-95E7-508B725F8A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264556" y="6041988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1" name="Freeform 56">
              <a:extLst>
                <a:ext uri="{FF2B5EF4-FFF2-40B4-BE49-F238E27FC236}">
                  <a16:creationId xmlns:a16="http://schemas.microsoft.com/office/drawing/2014/main" id="{669578C5-3D06-4B77-A897-A014B441B5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392340" y="5985586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2" name="Freeform 57">
              <a:extLst>
                <a:ext uri="{FF2B5EF4-FFF2-40B4-BE49-F238E27FC236}">
                  <a16:creationId xmlns:a16="http://schemas.microsoft.com/office/drawing/2014/main" id="{85AA3005-AAD0-4587-B352-ECD937D61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037697" y="6020771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3" name="Freeform 59">
              <a:extLst>
                <a:ext uri="{FF2B5EF4-FFF2-40B4-BE49-F238E27FC236}">
                  <a16:creationId xmlns:a16="http://schemas.microsoft.com/office/drawing/2014/main" id="{B4E9730F-E8B1-4F7C-BA99-3B3016F104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473186" y="605207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4" name="Freeform 60">
              <a:extLst>
                <a:ext uri="{FF2B5EF4-FFF2-40B4-BE49-F238E27FC236}">
                  <a16:creationId xmlns:a16="http://schemas.microsoft.com/office/drawing/2014/main" id="{A8922D05-C325-4918-84E6-1C62AD7BE0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825017" y="6002818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5" name="Freeform 61">
              <a:extLst>
                <a:ext uri="{FF2B5EF4-FFF2-40B4-BE49-F238E27FC236}">
                  <a16:creationId xmlns:a16="http://schemas.microsoft.com/office/drawing/2014/main" id="{38DD42E8-8604-45E3-99FE-72D479AF2C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572460" y="5957121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6" name="Freeform 5">
              <a:extLst>
                <a:ext uri="{FF2B5EF4-FFF2-40B4-BE49-F238E27FC236}">
                  <a16:creationId xmlns:a16="http://schemas.microsoft.com/office/drawing/2014/main" id="{2E946C70-11C9-4C85-BE3B-1149117F3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908414" y="6286792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7" name="Freeform 6">
              <a:extLst>
                <a:ext uri="{FF2B5EF4-FFF2-40B4-BE49-F238E27FC236}">
                  <a16:creationId xmlns:a16="http://schemas.microsoft.com/office/drawing/2014/main" id="{48F637C4-CFB7-4421-9DAB-6730244B2C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634353" y="6266141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8" name="Freeform 7">
              <a:extLst>
                <a:ext uri="{FF2B5EF4-FFF2-40B4-BE49-F238E27FC236}">
                  <a16:creationId xmlns:a16="http://schemas.microsoft.com/office/drawing/2014/main" id="{6E137FD9-DCB4-4E5A-960B-350C3627EE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177783" y="6246129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9" name="Freeform 8">
              <a:extLst>
                <a:ext uri="{FF2B5EF4-FFF2-40B4-BE49-F238E27FC236}">
                  <a16:creationId xmlns:a16="http://schemas.microsoft.com/office/drawing/2014/main" id="{9DCD8437-9BFD-44B4-AAC8-75388190F2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982245" y="6242949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0" name="Freeform 9">
              <a:extLst>
                <a:ext uri="{FF2B5EF4-FFF2-40B4-BE49-F238E27FC236}">
                  <a16:creationId xmlns:a16="http://schemas.microsoft.com/office/drawing/2014/main" id="{C9EEBF9B-D5F1-4EE3-A46A-A5A5E396A4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268040" y="6282192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1" name="Freeform 11">
              <a:extLst>
                <a:ext uri="{FF2B5EF4-FFF2-40B4-BE49-F238E27FC236}">
                  <a16:creationId xmlns:a16="http://schemas.microsoft.com/office/drawing/2014/main" id="{3A77B17D-E4D2-444B-8D75-F0171A3E85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510851" y="6246285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2" name="Freeform 12">
              <a:extLst>
                <a:ext uri="{FF2B5EF4-FFF2-40B4-BE49-F238E27FC236}">
                  <a16:creationId xmlns:a16="http://schemas.microsoft.com/office/drawing/2014/main" id="{5FDB9442-6054-49E2-948E-D30AD9E09F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028371" y="6264238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3" name="Freeform 13">
              <a:extLst>
                <a:ext uri="{FF2B5EF4-FFF2-40B4-BE49-F238E27FC236}">
                  <a16:creationId xmlns:a16="http://schemas.microsoft.com/office/drawing/2014/main" id="{3E1DF8B7-7CB2-4181-8525-4EE2D5D9EE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656011" y="6301648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4" name="Freeform 14">
              <a:extLst>
                <a:ext uri="{FF2B5EF4-FFF2-40B4-BE49-F238E27FC236}">
                  <a16:creationId xmlns:a16="http://schemas.microsoft.com/office/drawing/2014/main" id="{4B3B2382-7947-4BAF-BF2F-830393F8EF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333279" y="6267101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5" name="Freeform 16">
              <a:extLst>
                <a:ext uri="{FF2B5EF4-FFF2-40B4-BE49-F238E27FC236}">
                  <a16:creationId xmlns:a16="http://schemas.microsoft.com/office/drawing/2014/main" id="{AC95E7F5-BA75-4053-AC8F-81ACC42626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773156" y="6239757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6" name="Freeform 17">
              <a:extLst>
                <a:ext uri="{FF2B5EF4-FFF2-40B4-BE49-F238E27FC236}">
                  <a16:creationId xmlns:a16="http://schemas.microsoft.com/office/drawing/2014/main" id="{8D431126-FDB6-42AF-BC9E-58E4C417B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398709" y="6264239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7" name="Freeform 21">
              <a:extLst>
                <a:ext uri="{FF2B5EF4-FFF2-40B4-BE49-F238E27FC236}">
                  <a16:creationId xmlns:a16="http://schemas.microsoft.com/office/drawing/2014/main" id="{4AA2BE9B-BD88-4958-B98E-7363A0FD5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47787" y="6218542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8" name="Freeform 25">
              <a:extLst>
                <a:ext uri="{FF2B5EF4-FFF2-40B4-BE49-F238E27FC236}">
                  <a16:creationId xmlns:a16="http://schemas.microsoft.com/office/drawing/2014/main" id="{BA18EADE-8501-4251-ADCD-EB02B73DF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90115" y="6200589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9" name="Freeform 29">
              <a:extLst>
                <a:ext uri="{FF2B5EF4-FFF2-40B4-BE49-F238E27FC236}">
                  <a16:creationId xmlns:a16="http://schemas.microsoft.com/office/drawing/2014/main" id="{D1886B2F-FFB5-4032-A012-EAE8464DDA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11181" y="6179372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0" name="Freeform 31">
              <a:extLst>
                <a:ext uri="{FF2B5EF4-FFF2-40B4-BE49-F238E27FC236}">
                  <a16:creationId xmlns:a16="http://schemas.microsoft.com/office/drawing/2014/main" id="{65048464-3972-4F85-858C-BD0D6CC8A6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43201" y="6241343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1" name="Freeform 32">
              <a:extLst>
                <a:ext uri="{FF2B5EF4-FFF2-40B4-BE49-F238E27FC236}">
                  <a16:creationId xmlns:a16="http://schemas.microsoft.com/office/drawing/2014/main" id="{9B136B45-B116-4EA4-802D-0D9EC238C9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406775" y="5979446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2" name="Freeform 33">
              <a:extLst>
                <a:ext uri="{FF2B5EF4-FFF2-40B4-BE49-F238E27FC236}">
                  <a16:creationId xmlns:a16="http://schemas.microsoft.com/office/drawing/2014/main" id="{F7DA7C34-DDA0-41AB-A47F-E981F63E23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327423" y="6028408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3" name="Freeform 34">
              <a:extLst>
                <a:ext uri="{FF2B5EF4-FFF2-40B4-BE49-F238E27FC236}">
                  <a16:creationId xmlns:a16="http://schemas.microsoft.com/office/drawing/2014/main" id="{BB16C09B-E126-49FC-B0C4-2CB43FA038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334031" y="6019431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4" name="Freeform 35">
              <a:extLst>
                <a:ext uri="{FF2B5EF4-FFF2-40B4-BE49-F238E27FC236}">
                  <a16:creationId xmlns:a16="http://schemas.microsoft.com/office/drawing/2014/main" id="{A12A7CBF-E4C8-4085-88C3-03102FE46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124491" y="6012903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5" name="Freeform 36">
              <a:extLst>
                <a:ext uri="{FF2B5EF4-FFF2-40B4-BE49-F238E27FC236}">
                  <a16:creationId xmlns:a16="http://schemas.microsoft.com/office/drawing/2014/main" id="{55CA9A4D-ABE6-426B-B7F0-F5B933349C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57884" y="5982710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6" name="Freeform 37">
              <a:extLst>
                <a:ext uri="{FF2B5EF4-FFF2-40B4-BE49-F238E27FC236}">
                  <a16:creationId xmlns:a16="http://schemas.microsoft.com/office/drawing/2014/main" id="{8A4F3A5B-B199-4716-ADF4-5E33A7C0D1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649584" y="5970470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7" name="Freeform 38">
              <a:extLst>
                <a:ext uri="{FF2B5EF4-FFF2-40B4-BE49-F238E27FC236}">
                  <a16:creationId xmlns:a16="http://schemas.microsoft.com/office/drawing/2014/main" id="{5846F32E-5DDD-4AF4-BE1C-5F1A3FF10D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829398" y="601045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8" name="Freeform 39">
              <a:extLst>
                <a:ext uri="{FF2B5EF4-FFF2-40B4-BE49-F238E27FC236}">
                  <a16:creationId xmlns:a16="http://schemas.microsoft.com/office/drawing/2014/main" id="{AFE38B2F-69BC-4661-84A3-EA04CDC3FE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580384" y="5998215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9" name="Freeform 40">
              <a:extLst>
                <a:ext uri="{FF2B5EF4-FFF2-40B4-BE49-F238E27FC236}">
                  <a16:creationId xmlns:a16="http://schemas.microsoft.com/office/drawing/2014/main" id="{5CA6F12C-4208-48A6-B7B0-DD18CB3992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121911" y="5994951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0" name="Freeform 41">
              <a:extLst>
                <a:ext uri="{FF2B5EF4-FFF2-40B4-BE49-F238E27FC236}">
                  <a16:creationId xmlns:a16="http://schemas.microsoft.com/office/drawing/2014/main" id="{0F08EA53-C6C6-49F1-B8DA-E20FFD6078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38116" y="599495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1" name="Freeform 42">
              <a:extLst>
                <a:ext uri="{FF2B5EF4-FFF2-40B4-BE49-F238E27FC236}">
                  <a16:creationId xmlns:a16="http://schemas.microsoft.com/office/drawing/2014/main" id="{6B6EA655-7497-4604-92DF-43CE7322ED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10716" y="5973734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2" name="Freeform 44">
              <a:extLst>
                <a:ext uri="{FF2B5EF4-FFF2-40B4-BE49-F238E27FC236}">
                  <a16:creationId xmlns:a16="http://schemas.microsoft.com/office/drawing/2014/main" id="{082FFE9A-67C2-471A-AF37-ED9C238DBE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639354" y="5976998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3" name="Freeform 45">
              <a:extLst>
                <a:ext uri="{FF2B5EF4-FFF2-40B4-BE49-F238E27FC236}">
                  <a16:creationId xmlns:a16="http://schemas.microsoft.com/office/drawing/2014/main" id="{B0FD6176-7431-446D-91DB-56644A93C1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67906" y="5952517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4" name="Freeform 46">
              <a:extLst>
                <a:ext uri="{FF2B5EF4-FFF2-40B4-BE49-F238E27FC236}">
                  <a16:creationId xmlns:a16="http://schemas.microsoft.com/office/drawing/2014/main" id="{A46603FA-6405-410B-AD8A-3D75BE7A85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895937" y="6000664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5" name="Freeform 47">
              <a:extLst>
                <a:ext uri="{FF2B5EF4-FFF2-40B4-BE49-F238E27FC236}">
                  <a16:creationId xmlns:a16="http://schemas.microsoft.com/office/drawing/2014/main" id="{6BE439BF-AE87-4F53-9DC9-72414AD1F1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865326" y="5973733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6" name="Freeform 48">
              <a:extLst>
                <a:ext uri="{FF2B5EF4-FFF2-40B4-BE49-F238E27FC236}">
                  <a16:creationId xmlns:a16="http://schemas.microsoft.com/office/drawing/2014/main" id="{55C88911-7FE8-4196-8D02-DAB1B62D97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115444" y="5992749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7" name="Freeform 49">
              <a:extLst>
                <a:ext uri="{FF2B5EF4-FFF2-40B4-BE49-F238E27FC236}">
                  <a16:creationId xmlns:a16="http://schemas.microsoft.com/office/drawing/2014/main" id="{BAD26C77-660F-4C9C-9A98-234048198B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15687" y="5955781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8" name="Freeform 8">
              <a:extLst>
                <a:ext uri="{FF2B5EF4-FFF2-40B4-BE49-F238E27FC236}">
                  <a16:creationId xmlns:a16="http://schemas.microsoft.com/office/drawing/2014/main" id="{507A2021-3F23-43FC-AB0D-130B575906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683670" y="6019431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9" name="Freeform 106">
              <a:extLst>
                <a:ext uri="{FF2B5EF4-FFF2-40B4-BE49-F238E27FC236}">
                  <a16:creationId xmlns:a16="http://schemas.microsoft.com/office/drawing/2014/main" id="{CB855C11-52EB-43D9-8831-1A26FCE12A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9451" y="6204541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0" name="Freeform 19">
              <a:extLst>
                <a:ext uri="{FF2B5EF4-FFF2-40B4-BE49-F238E27FC236}">
                  <a16:creationId xmlns:a16="http://schemas.microsoft.com/office/drawing/2014/main" id="{1A6AD416-1A17-49A9-8301-8C0A5A78CA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397390" y="6351960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1" name="Freeform 20">
              <a:extLst>
                <a:ext uri="{FF2B5EF4-FFF2-40B4-BE49-F238E27FC236}">
                  <a16:creationId xmlns:a16="http://schemas.microsoft.com/office/drawing/2014/main" id="{F03687D9-14CC-461B-B4B5-907E10B6A1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140401" y="6356159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2" name="Freeform 26">
              <a:extLst>
                <a:ext uri="{FF2B5EF4-FFF2-40B4-BE49-F238E27FC236}">
                  <a16:creationId xmlns:a16="http://schemas.microsoft.com/office/drawing/2014/main" id="{FCC639BE-A7F9-46A2-955A-3ACA45455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2049121" y="6351959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3" name="Freeform 27">
              <a:extLst>
                <a:ext uri="{FF2B5EF4-FFF2-40B4-BE49-F238E27FC236}">
                  <a16:creationId xmlns:a16="http://schemas.microsoft.com/office/drawing/2014/main" id="{B3FED40E-A961-4D78-947A-5AC1BD510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625300" y="6342577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4" name="Freeform 28">
              <a:extLst>
                <a:ext uri="{FF2B5EF4-FFF2-40B4-BE49-F238E27FC236}">
                  <a16:creationId xmlns:a16="http://schemas.microsoft.com/office/drawing/2014/main" id="{1445BCDF-9E07-46AD-A6B5-5BEFA223C1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851300" y="6351959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5" name="Freeform 55">
              <a:extLst>
                <a:ext uri="{FF2B5EF4-FFF2-40B4-BE49-F238E27FC236}">
                  <a16:creationId xmlns:a16="http://schemas.microsoft.com/office/drawing/2014/main" id="{23324DC7-93D9-451A-9ABF-1B4D92BF22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988188" y="6083917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6" name="Freeform 56">
              <a:extLst>
                <a:ext uri="{FF2B5EF4-FFF2-40B4-BE49-F238E27FC236}">
                  <a16:creationId xmlns:a16="http://schemas.microsoft.com/office/drawing/2014/main" id="{003474BA-A947-4598-96BB-BAACE2411D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080360" y="6045971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7" name="Freeform 57">
              <a:extLst>
                <a:ext uri="{FF2B5EF4-FFF2-40B4-BE49-F238E27FC236}">
                  <a16:creationId xmlns:a16="http://schemas.microsoft.com/office/drawing/2014/main" id="{04426A72-0FD0-478F-AAC5-B49E142535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725717" y="6081156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17260BB0-9DCA-4927-89A5-1314AD40EB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513037" y="606320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F459656F-63AC-4FC7-8D12-282B9B0C4C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260480" y="6017506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0" name="Freeform 5">
              <a:extLst>
                <a:ext uri="{FF2B5EF4-FFF2-40B4-BE49-F238E27FC236}">
                  <a16:creationId xmlns:a16="http://schemas.microsoft.com/office/drawing/2014/main" id="{5C345A48-BE33-4B10-AF97-207DC7E2CC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596434" y="6347177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1" name="Freeform 6">
              <a:extLst>
                <a:ext uri="{FF2B5EF4-FFF2-40B4-BE49-F238E27FC236}">
                  <a16:creationId xmlns:a16="http://schemas.microsoft.com/office/drawing/2014/main" id="{65503F74-3A89-46DD-AD4D-9BB164E252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310592" y="6345841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2" name="Freeform 7">
              <a:extLst>
                <a:ext uri="{FF2B5EF4-FFF2-40B4-BE49-F238E27FC236}">
                  <a16:creationId xmlns:a16="http://schemas.microsoft.com/office/drawing/2014/main" id="{5D8D4A6C-9C30-46E6-953F-8FFE24534F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865803" y="6306514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3" name="Freeform 8">
              <a:extLst>
                <a:ext uri="{FF2B5EF4-FFF2-40B4-BE49-F238E27FC236}">
                  <a16:creationId xmlns:a16="http://schemas.microsoft.com/office/drawing/2014/main" id="{844B12AB-BDBA-412B-8127-0671AB6BF8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670714" y="633931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4" name="Freeform 9">
              <a:extLst>
                <a:ext uri="{FF2B5EF4-FFF2-40B4-BE49-F238E27FC236}">
                  <a16:creationId xmlns:a16="http://schemas.microsoft.com/office/drawing/2014/main" id="{84AE8FA4-8AC5-4D0E-9FF8-B6F6D961FC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956060" y="6342577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5" name="Freeform 11">
              <a:extLst>
                <a:ext uri="{FF2B5EF4-FFF2-40B4-BE49-F238E27FC236}">
                  <a16:creationId xmlns:a16="http://schemas.microsoft.com/office/drawing/2014/main" id="{462515DF-512D-49E0-B5FE-637D9E352B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198871" y="6306670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6" name="Freeform 12">
              <a:extLst>
                <a:ext uri="{FF2B5EF4-FFF2-40B4-BE49-F238E27FC236}">
                  <a16:creationId xmlns:a16="http://schemas.microsoft.com/office/drawing/2014/main" id="{342CB8A0-096D-4A9F-B962-294DB670BD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716391" y="6324623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7" name="Freeform 13">
              <a:extLst>
                <a:ext uri="{FF2B5EF4-FFF2-40B4-BE49-F238E27FC236}">
                  <a16:creationId xmlns:a16="http://schemas.microsoft.com/office/drawing/2014/main" id="{6870353D-6B96-4946-8BB5-015BF6E6E2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344031" y="6362033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8" name="Freeform 14">
              <a:extLst>
                <a:ext uri="{FF2B5EF4-FFF2-40B4-BE49-F238E27FC236}">
                  <a16:creationId xmlns:a16="http://schemas.microsoft.com/office/drawing/2014/main" id="{20249E38-6114-4065-8836-941D6C55D5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070859" y="6318096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9" name="Freeform 16">
              <a:extLst>
                <a:ext uri="{FF2B5EF4-FFF2-40B4-BE49-F238E27FC236}">
                  <a16:creationId xmlns:a16="http://schemas.microsoft.com/office/drawing/2014/main" id="{BDA5073D-3C1B-4779-8DEF-FD9CD5308D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461176" y="6300142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0" name="Freeform 17">
              <a:extLst>
                <a:ext uri="{FF2B5EF4-FFF2-40B4-BE49-F238E27FC236}">
                  <a16:creationId xmlns:a16="http://schemas.microsoft.com/office/drawing/2014/main" id="{79505220-ED85-46B5-A218-0991FA5794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039205" y="6341355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1" name="Freeform 21">
              <a:extLst>
                <a:ext uri="{FF2B5EF4-FFF2-40B4-BE49-F238E27FC236}">
                  <a16:creationId xmlns:a16="http://schemas.microsoft.com/office/drawing/2014/main" id="{A8513416-DF87-4A83-8026-AF40654BAE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730057" y="6318096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AF0489C4-7984-4A49-9D02-ACE2DD3EC8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930591" y="6309120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3" name="Freeform 29">
              <a:extLst>
                <a:ext uri="{FF2B5EF4-FFF2-40B4-BE49-F238E27FC236}">
                  <a16:creationId xmlns:a16="http://schemas.microsoft.com/office/drawing/2014/main" id="{3DB0DE7C-BF6D-4059-94C4-FD4D6E7BA9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497041" y="6299934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4" name="Freeform 31">
              <a:extLst>
                <a:ext uri="{FF2B5EF4-FFF2-40B4-BE49-F238E27FC236}">
                  <a16:creationId xmlns:a16="http://schemas.microsoft.com/office/drawing/2014/main" id="{5B58E23E-6D06-4F24-B6F8-98AE632C2A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207517" y="6336989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5" name="Freeform 32">
              <a:extLst>
                <a:ext uri="{FF2B5EF4-FFF2-40B4-BE49-F238E27FC236}">
                  <a16:creationId xmlns:a16="http://schemas.microsoft.com/office/drawing/2014/main" id="{7D87D95A-4B48-4140-BB5C-9A33AACBFA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094795" y="6039831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6" name="Freeform 33">
              <a:extLst>
                <a:ext uri="{FF2B5EF4-FFF2-40B4-BE49-F238E27FC236}">
                  <a16:creationId xmlns:a16="http://schemas.microsoft.com/office/drawing/2014/main" id="{6D78BEA4-B995-4BEC-A3B4-C580D646AD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015443" y="6088793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7" name="Freeform 34">
              <a:extLst>
                <a:ext uri="{FF2B5EF4-FFF2-40B4-BE49-F238E27FC236}">
                  <a16:creationId xmlns:a16="http://schemas.microsoft.com/office/drawing/2014/main" id="{C075F1AC-7155-4487-8B7A-0C74E2C65D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022051" y="6079816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8" name="Freeform 35">
              <a:extLst>
                <a:ext uri="{FF2B5EF4-FFF2-40B4-BE49-F238E27FC236}">
                  <a16:creationId xmlns:a16="http://schemas.microsoft.com/office/drawing/2014/main" id="{2923812A-0930-464A-B863-8232CDF9BE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806684" y="6076799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9" name="Freeform 36">
              <a:extLst>
                <a:ext uri="{FF2B5EF4-FFF2-40B4-BE49-F238E27FC236}">
                  <a16:creationId xmlns:a16="http://schemas.microsoft.com/office/drawing/2014/main" id="{5B22D5AF-1F95-4943-ADBD-50BF0DDC9B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345904" y="6043095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0" name="Freeform 37">
              <a:extLst>
                <a:ext uri="{FF2B5EF4-FFF2-40B4-BE49-F238E27FC236}">
                  <a16:creationId xmlns:a16="http://schemas.microsoft.com/office/drawing/2014/main" id="{09709304-5160-4325-BE4E-F970450FA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337604" y="6030855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1" name="Freeform 38">
              <a:extLst>
                <a:ext uri="{FF2B5EF4-FFF2-40B4-BE49-F238E27FC236}">
                  <a16:creationId xmlns:a16="http://schemas.microsoft.com/office/drawing/2014/main" id="{6086BD94-D139-4DEE-9FB6-849360DABF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517418" y="6070840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2" name="Freeform 39">
              <a:extLst>
                <a:ext uri="{FF2B5EF4-FFF2-40B4-BE49-F238E27FC236}">
                  <a16:creationId xmlns:a16="http://schemas.microsoft.com/office/drawing/2014/main" id="{84B8A4B1-C709-4864-851E-6A76DE4E52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268404" y="6058600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3" name="Freeform 40">
              <a:extLst>
                <a:ext uri="{FF2B5EF4-FFF2-40B4-BE49-F238E27FC236}">
                  <a16:creationId xmlns:a16="http://schemas.microsoft.com/office/drawing/2014/main" id="{51183B3E-65BA-45BB-9238-E5553DA7E2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809931" y="6055336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4" name="Freeform 41">
              <a:extLst>
                <a:ext uri="{FF2B5EF4-FFF2-40B4-BE49-F238E27FC236}">
                  <a16:creationId xmlns:a16="http://schemas.microsoft.com/office/drawing/2014/main" id="{B456CBC6-D8DB-4226-8743-8355D0C1E2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126136" y="6055335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5" name="Freeform 42">
              <a:extLst>
                <a:ext uri="{FF2B5EF4-FFF2-40B4-BE49-F238E27FC236}">
                  <a16:creationId xmlns:a16="http://schemas.microsoft.com/office/drawing/2014/main" id="{2A43AE63-9201-415C-A88E-C52685BF9A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798736" y="6034119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6" name="Freeform 44">
              <a:extLst>
                <a:ext uri="{FF2B5EF4-FFF2-40B4-BE49-F238E27FC236}">
                  <a16:creationId xmlns:a16="http://schemas.microsoft.com/office/drawing/2014/main" id="{0BB8C75E-6B9A-4E95-85CF-ACD2D2AD2B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327374" y="6037383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7" name="Freeform 45">
              <a:extLst>
                <a:ext uri="{FF2B5EF4-FFF2-40B4-BE49-F238E27FC236}">
                  <a16:creationId xmlns:a16="http://schemas.microsoft.com/office/drawing/2014/main" id="{F593E6EC-FB46-40CB-825C-C1305B1FB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555926" y="6012902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8" name="Freeform 46">
              <a:extLst>
                <a:ext uri="{FF2B5EF4-FFF2-40B4-BE49-F238E27FC236}">
                  <a16:creationId xmlns:a16="http://schemas.microsoft.com/office/drawing/2014/main" id="{517F36F0-8630-4831-9057-6CA9B217BE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583957" y="6061049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9" name="Freeform 47">
              <a:extLst>
                <a:ext uri="{FF2B5EF4-FFF2-40B4-BE49-F238E27FC236}">
                  <a16:creationId xmlns:a16="http://schemas.microsoft.com/office/drawing/2014/main" id="{9614B5E6-3CE1-465E-8381-646179E1B1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553346" y="6034118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70" name="Freeform 48">
              <a:extLst>
                <a:ext uri="{FF2B5EF4-FFF2-40B4-BE49-F238E27FC236}">
                  <a16:creationId xmlns:a16="http://schemas.microsoft.com/office/drawing/2014/main" id="{5A40C31A-16AE-42C0-AC3B-52DCA2F5A2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804575" y="6052072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71" name="Freeform 49">
              <a:extLst>
                <a:ext uri="{FF2B5EF4-FFF2-40B4-BE49-F238E27FC236}">
                  <a16:creationId xmlns:a16="http://schemas.microsoft.com/office/drawing/2014/main" id="{CE95CDB5-B8FA-431B-B9BE-7791AD92C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903707" y="6016166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52799595"/>
      </p:ext>
    </p:extLst>
  </p:cSld>
  <p:clrMapOvr>
    <a:masterClrMapping/>
  </p:clrMapOvr>
</p:sld>
</file>

<file path=ppt/theme/theme1.xml><?xml version="1.0" encoding="utf-8"?>
<a:theme xmlns:a="http://schemas.openxmlformats.org/drawingml/2006/main" name="BohemianVTI">
  <a:themeElements>
    <a:clrScheme name="AnalogousFromRegularSeedRightStep">
      <a:dk1>
        <a:srgbClr val="000000"/>
      </a:dk1>
      <a:lt1>
        <a:srgbClr val="FFFFFF"/>
      </a:lt1>
      <a:dk2>
        <a:srgbClr val="21213D"/>
      </a:dk2>
      <a:lt2>
        <a:srgbClr val="E8E5E2"/>
      </a:lt2>
      <a:accent1>
        <a:srgbClr val="4D8BC3"/>
      </a:accent1>
      <a:accent2>
        <a:srgbClr val="3B48B1"/>
      </a:accent2>
      <a:accent3>
        <a:srgbClr val="714DC3"/>
      </a:accent3>
      <a:accent4>
        <a:srgbClr val="913BB1"/>
      </a:accent4>
      <a:accent5>
        <a:srgbClr val="C34DB2"/>
      </a:accent5>
      <a:accent6>
        <a:srgbClr val="B13B6F"/>
      </a:accent6>
      <a:hlink>
        <a:srgbClr val="B2733B"/>
      </a:hlink>
      <a:folHlink>
        <a:srgbClr val="7F7F7F"/>
      </a:folHlink>
    </a:clrScheme>
    <a:fontScheme name="modern love avenir">
      <a:majorFont>
        <a:latin typeface="Modern Love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ohemianVTI" id="{B5E50611-F7C7-47BC-81A6-BE9493DF8677}" vid="{7A26D0DD-A1A5-444B-B0FB-E7DB9E2D047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232</Words>
  <Application>Microsoft Office PowerPoint</Application>
  <PresentationFormat>Widescreen</PresentationFormat>
  <Paragraphs>15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Abadi</vt:lpstr>
      <vt:lpstr>Arial</vt:lpstr>
      <vt:lpstr>Avenir Next LT Pro</vt:lpstr>
      <vt:lpstr>Modern Love</vt:lpstr>
      <vt:lpstr>BohemianVTI</vt:lpstr>
      <vt:lpstr>Tutorial Deploy CV Melalui Ngok</vt:lpstr>
      <vt:lpstr>Langkah - Langkah</vt:lpstr>
      <vt:lpstr>1. Buka folder project SIBI Lang Estimation (Flask CV) menggunakan Windows Explorer</vt:lpstr>
      <vt:lpstr>2. Bagi pengguna windows, buka console dengan cara ketik cmd di tab address Windows Explorer kemudian tekan tombol Enter.</vt:lpstr>
      <vt:lpstr>3. Ketik kata “code .” Setelah itu Aplikasi Visual Studio Code akan terbuka dengan akses folder aplikasi SIBI Lang Estimation.</vt:lpstr>
      <vt:lpstr>4. Buka terminal di Visual Studio Code. Setelah itu, terminal akan muncul pada bagian bawah Visual Studio Code.</vt:lpstr>
      <vt:lpstr>5. Aktifkan virtual environment untuk project SIBI Lang Estimation. Ketik perintah “conda activate sibi-lang-estimation”</vt:lpstr>
      <vt:lpstr>6. Jalankan aplikasi SIBI Lang Estimation via terminal.</vt:lpstr>
      <vt:lpstr>7. Perhatikan port aplikasi SIBI Lang Estimation yang muncul pada terminal. Port ini nantinya akan kita ekspos ke publik menggunakan Ngrok.. Contohnya disini adalah “5000”</vt:lpstr>
      <vt:lpstr>8. Buka terminal baru di Visual Studio Code. Disini kita memilih Git Bash.</vt:lpstr>
      <vt:lpstr>9. Jalankan Ngrok pada terminal baru menggunakan port yang sudah kita salin tadi yaitu “5000” menggunakan coding “ngrok http 5000”</vt:lpstr>
      <vt:lpstr>10. Ngrok kemudian akan men-generate link localhost kita via internet. User lain bisa menggunakan link tersebut untuk mengakses aplikasi SIBI Lang Estimation meskipun aplikasi tersebut ada di localhost.</vt:lpstr>
      <vt:lpstr>11. User lain mengakses SIBI Lang Estimation: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Tutorial Deploy CV Melalui Ngok</dc:title>
  <dc:creator>Thomas Marcellino</dc:creator>
  <cp:lastModifiedBy>Thomas Marcellino</cp:lastModifiedBy>
  <cp:revision>1</cp:revision>
  <dcterms:created xsi:type="dcterms:W3CDTF">2022-10-21T15:14:53Z</dcterms:created>
  <dcterms:modified xsi:type="dcterms:W3CDTF">2022-10-21T15:56:47Z</dcterms:modified>
</cp:coreProperties>
</file>

<file path=docProps/thumbnail.jpeg>
</file>